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1" r:id="rId2"/>
    <p:sldId id="274" r:id="rId3"/>
    <p:sldId id="276" r:id="rId4"/>
    <p:sldId id="277" r:id="rId5"/>
    <p:sldId id="278" r:id="rId6"/>
    <p:sldId id="279" r:id="rId7"/>
    <p:sldId id="280" r:id="rId8"/>
    <p:sldId id="281" r:id="rId9"/>
    <p:sldId id="292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0000"/>
    <a:srgbClr val="FFFFFF"/>
    <a:srgbClr val="FFFF99"/>
    <a:srgbClr val="F8F8F8"/>
    <a:srgbClr val="008000"/>
    <a:srgbClr val="FFFF6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88732" autoAdjust="0"/>
  </p:normalViewPr>
  <p:slideViewPr>
    <p:cSldViewPr>
      <p:cViewPr varScale="1">
        <p:scale>
          <a:sx n="100" d="100"/>
          <a:sy n="100" d="100"/>
        </p:scale>
        <p:origin x="6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/>
            </a:lvl1pPr>
          </a:lstStyle>
          <a:p>
            <a:fld id="{84E4B3E5-0860-4C87-8978-B75FEE7C5D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09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7744E7-7C20-413B-875C-55D4A65EF8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B5BEF-6939-4660-B629-85C297142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FBC44-85A5-4AD9-8D3C-0D0C937FEA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1D42D-AB72-417C-B03C-9AE0FD682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C46B9-C018-4B11-8A11-22ABF5AEB5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72679-4F4E-4F69-9657-023A35694B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5E955-BB25-4125-854A-05E2F7FE6C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6AC6D-40A1-4E6B-A7E6-DEAA056BB9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02901-2CF9-4292-8D31-F6C1EAAE56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05C72-3CFE-4D5C-AA2A-15730CB3D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19258-23EF-4E0E-AB43-680D940909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F80D61-B717-4FE7-91F2-C3B3EBCF24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94661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7286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2" name="Picture 18" descr="SBD_h_mast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52400"/>
            <a:ext cx="2743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71800" y="41275"/>
            <a:ext cx="283368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7" y="3276600"/>
            <a:ext cx="3657600" cy="2743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853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Random Orbit Sander</a:t>
            </a:r>
          </a:p>
          <a:p>
            <a:pPr algn="ctr"/>
            <a:r>
              <a:rPr lang="en-US" sz="4000" dirty="0"/>
              <a:t>Module &amp; Tool Wiring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8244" y="2554069"/>
            <a:ext cx="638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LM6-C Module: N542902</a:t>
            </a:r>
          </a:p>
          <a:p>
            <a:pPr algn="ctr"/>
            <a:r>
              <a:rPr lang="en-US" dirty="0"/>
              <a:t>Catalog Number: DCW210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0" y="3276600"/>
            <a:ext cx="3657600" cy="2743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429BB7-7210-4BA8-A967-4FCAC780D524}"/>
              </a:ext>
            </a:extLst>
          </p:cNvPr>
          <p:cNvSpPr txBox="1"/>
          <p:nvPr/>
        </p:nvSpPr>
        <p:spPr>
          <a:xfrm>
            <a:off x="-2796" y="6211669"/>
            <a:ext cx="1834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CN0297066</a:t>
            </a:r>
            <a:br>
              <a:rPr lang="en-US" dirty="0"/>
            </a:br>
            <a:r>
              <a:rPr lang="en-US" dirty="0"/>
              <a:t>DOC100380110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CC1DEB-F41F-4048-84E8-F59D2D066685}"/>
              </a:ext>
            </a:extLst>
          </p:cNvPr>
          <p:cNvSpPr txBox="1"/>
          <p:nvPr/>
        </p:nvSpPr>
        <p:spPr>
          <a:xfrm>
            <a:off x="7580953" y="6211669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Version 0</a:t>
            </a:r>
            <a:br>
              <a:rPr lang="en-US" dirty="0"/>
            </a:br>
            <a:r>
              <a:rPr lang="en-US" dirty="0"/>
              <a:t>26 July 2018</a:t>
            </a:r>
          </a:p>
        </p:txBody>
      </p:sp>
    </p:spTree>
    <p:extLst>
      <p:ext uri="{BB962C8B-B14F-4D97-AF65-F5344CB8AC3E}">
        <p14:creationId xmlns:p14="http://schemas.microsoft.com/office/powerpoint/2010/main" val="33228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t="2541" r="3024" b="12880"/>
          <a:stretch/>
        </p:blipFill>
        <p:spPr>
          <a:xfrm>
            <a:off x="1991297" y="1882069"/>
            <a:ext cx="5172419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2 – Connect Hall wire harness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2314" y="5396935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Connect harness &amp; strain relief</a:t>
            </a:r>
          </a:p>
        </p:txBody>
      </p:sp>
      <p:sp>
        <p:nvSpPr>
          <p:cNvPr id="10" name="Oval 9"/>
          <p:cNvSpPr/>
          <p:nvPr/>
        </p:nvSpPr>
        <p:spPr>
          <a:xfrm>
            <a:off x="4631742" y="3302995"/>
            <a:ext cx="411480" cy="4114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060242" y="3191699"/>
            <a:ext cx="411480" cy="4114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92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3 – Assembled motor &amp; module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" t="2541" r="3024" b="12880"/>
          <a:stretch/>
        </p:blipFill>
        <p:spPr>
          <a:xfrm>
            <a:off x="1991297" y="1882069"/>
            <a:ext cx="517241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7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07" y="1882069"/>
            <a:ext cx="457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4 – Insert motor into housing</a:t>
            </a:r>
          </a:p>
        </p:txBody>
      </p:sp>
      <p:sp>
        <p:nvSpPr>
          <p:cNvPr id="6" name="Oval 5"/>
          <p:cNvSpPr/>
          <p:nvPr/>
        </p:nvSpPr>
        <p:spPr>
          <a:xfrm>
            <a:off x="3378391" y="3972497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71197" y="3972497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3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70666"/>
            <a:ext cx="457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5 – Insert module into housing</a:t>
            </a:r>
          </a:p>
        </p:txBody>
      </p:sp>
      <p:sp>
        <p:nvSpPr>
          <p:cNvPr id="12" name="Oval 11"/>
          <p:cNvSpPr/>
          <p:nvPr/>
        </p:nvSpPr>
        <p:spPr>
          <a:xfrm>
            <a:off x="3404496" y="2303827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30737" y="2303827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8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6 – Connect speed dial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94871"/>
            <a:ext cx="4572000" cy="3429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260993" y="4019220"/>
            <a:ext cx="13716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43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96175"/>
            <a:ext cx="457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7 – Attach cover housing</a:t>
            </a:r>
          </a:p>
        </p:txBody>
      </p:sp>
      <p:sp>
        <p:nvSpPr>
          <p:cNvPr id="9" name="Oval 8"/>
          <p:cNvSpPr/>
          <p:nvPr/>
        </p:nvSpPr>
        <p:spPr>
          <a:xfrm>
            <a:off x="3685427" y="3015135"/>
            <a:ext cx="480060" cy="480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986653" y="3015135"/>
            <a:ext cx="480060" cy="4800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310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8" y="1996175"/>
            <a:ext cx="457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8 – Switch, speed dial, &amp; terminals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assembled into housings</a:t>
            </a:r>
          </a:p>
        </p:txBody>
      </p:sp>
      <p:sp>
        <p:nvSpPr>
          <p:cNvPr id="6" name="Oval 5"/>
          <p:cNvSpPr/>
          <p:nvPr/>
        </p:nvSpPr>
        <p:spPr>
          <a:xfrm>
            <a:off x="2593090" y="3472690"/>
            <a:ext cx="1207728" cy="4945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14390" y="3818836"/>
            <a:ext cx="378700" cy="271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279139" y="2622337"/>
            <a:ext cx="1028700" cy="10287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99568" y="2649283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15564" y="3260870"/>
            <a:ext cx="3429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>
            <a:off x="2371157" y="2518562"/>
            <a:ext cx="578608" cy="847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2371157" y="2518562"/>
            <a:ext cx="644407" cy="3021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025004" y="2400754"/>
            <a:ext cx="413737" cy="2690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70773" y="1872231"/>
            <a:ext cx="280076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Switch mounting panel</a:t>
            </a:r>
          </a:p>
          <a:p>
            <a:r>
              <a:rPr lang="en-US" dirty="0"/>
              <a:t>held by ribs on both sides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904" y="4090424"/>
            <a:ext cx="205697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Speed dial</a:t>
            </a:r>
          </a:p>
          <a:p>
            <a:r>
              <a:rPr lang="en-US" dirty="0"/>
              <a:t>(wheel not shown)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87687" y="2141324"/>
            <a:ext cx="16594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Terminal block</a:t>
            </a:r>
          </a:p>
        </p:txBody>
      </p:sp>
    </p:spTree>
    <p:extLst>
      <p:ext uri="{BB962C8B-B14F-4D97-AF65-F5344CB8AC3E}">
        <p14:creationId xmlns:p14="http://schemas.microsoft.com/office/powerpoint/2010/main" val="4140492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737" y="1994871"/>
            <a:ext cx="457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9 – Confirm internal wire routing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362461" y="2461992"/>
            <a:ext cx="771636" cy="8814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4916277" y="2479619"/>
            <a:ext cx="1217820" cy="6321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5072530" y="2479619"/>
            <a:ext cx="1061567" cy="8202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72530" y="1994872"/>
            <a:ext cx="363432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Confirm phase wires are </a:t>
            </a:r>
            <a:r>
              <a:rPr lang="en-US" b="1" u="sng" dirty="0"/>
              <a:t>BEHIND</a:t>
            </a:r>
          </a:p>
          <a:p>
            <a:r>
              <a:rPr lang="en-US" dirty="0"/>
              <a:t>terminal block &amp; switch wires</a:t>
            </a:r>
          </a:p>
        </p:txBody>
      </p:sp>
    </p:spTree>
    <p:extLst>
      <p:ext uri="{BB962C8B-B14F-4D97-AF65-F5344CB8AC3E}">
        <p14:creationId xmlns:p14="http://schemas.microsoft.com/office/powerpoint/2010/main" val="1064499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96175"/>
            <a:ext cx="457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10 – Terminal block wires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337672" y="2619397"/>
            <a:ext cx="687802" cy="12476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25473" y="4109431"/>
            <a:ext cx="172489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Zip tie may help pull wires into housing</a:t>
            </a: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5031955" y="4161369"/>
            <a:ext cx="993518" cy="36356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86400" y="1996175"/>
            <a:ext cx="3401866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Terminal block wires </a:t>
            </a:r>
            <a:r>
              <a:rPr lang="en-US" sz="1600" b="1" u="sng" dirty="0"/>
              <a:t>must be clear of housing edge</a:t>
            </a:r>
            <a:r>
              <a:rPr lang="en-US" sz="1600" dirty="0"/>
              <a:t> – visually confirm before assembling top cap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651464" y="3905066"/>
            <a:ext cx="1090670" cy="654959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63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39" y="2633659"/>
            <a:ext cx="4311317" cy="32334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853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LM6-C Module Wiring</a:t>
            </a:r>
          </a:p>
          <a:p>
            <a:pPr algn="ctr"/>
            <a:r>
              <a:rPr lang="en-US" sz="4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8245" y="1829616"/>
            <a:ext cx="638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Delta Part Number: ADP-B064-C/CA</a:t>
            </a:r>
          </a:p>
          <a:p>
            <a:pPr algn="ctr"/>
            <a:r>
              <a:rPr lang="en-US" dirty="0"/>
              <a:t>SBD Part Number: N542902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C28DFE-D6D0-4649-920A-AB0166C21F90}"/>
              </a:ext>
            </a:extLst>
          </p:cNvPr>
          <p:cNvSpPr txBox="1"/>
          <p:nvPr/>
        </p:nvSpPr>
        <p:spPr>
          <a:xfrm>
            <a:off x="5603393" y="6385511"/>
            <a:ext cx="3276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*module must have fiber-glass sleeves on B- wire and B+ wire, not shown throughout this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18937-7BBE-42E8-A61E-F71024FE0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9377" y="2263667"/>
            <a:ext cx="2057399" cy="406170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5C4556-9B20-4405-B8D3-179FBE72CC79}"/>
              </a:ext>
            </a:extLst>
          </p:cNvPr>
          <p:cNvCxnSpPr>
            <a:cxnSpLocks/>
          </p:cNvCxnSpPr>
          <p:nvPr/>
        </p:nvCxnSpPr>
        <p:spPr>
          <a:xfrm flipV="1">
            <a:off x="6444916" y="4652212"/>
            <a:ext cx="762000" cy="6095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498CC9-C409-48AF-97FB-D89A88DDAB37}"/>
              </a:ext>
            </a:extLst>
          </p:cNvPr>
          <p:cNvCxnSpPr>
            <a:cxnSpLocks/>
          </p:cNvCxnSpPr>
          <p:nvPr/>
        </p:nvCxnSpPr>
        <p:spPr>
          <a:xfrm flipV="1">
            <a:off x="6651457" y="4920101"/>
            <a:ext cx="762000" cy="6095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290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7363" r="2810" b="6009"/>
          <a:stretch/>
        </p:blipFill>
        <p:spPr>
          <a:xfrm>
            <a:off x="2284387" y="1781483"/>
            <a:ext cx="5329910" cy="41148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339742" y="2764380"/>
            <a:ext cx="4232" cy="3763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405353" y="3683843"/>
            <a:ext cx="685800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93562" y="2081503"/>
            <a:ext cx="229235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U, V, W, &amp; Hall wires</a:t>
            </a:r>
          </a:p>
          <a:p>
            <a:pPr algn="ctr"/>
            <a:r>
              <a:rPr lang="en-US" dirty="0"/>
              <a:t>(UP)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05353" y="3185044"/>
            <a:ext cx="259564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Terminal block (RIGHT)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28650" y="850078"/>
            <a:ext cx="7886700" cy="6724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1. Wire grouping and direction from module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3350" y="3185044"/>
            <a:ext cx="298030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Speed dial &amp; switch (LEFT)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730349" y="3683843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64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7363" r="2810" b="6009"/>
          <a:stretch/>
        </p:blipFill>
        <p:spPr>
          <a:xfrm>
            <a:off x="1907045" y="1781483"/>
            <a:ext cx="5329910" cy="4114800"/>
          </a:xfrm>
          <a:prstGeom prst="rect">
            <a:avLst/>
          </a:prstGeom>
        </p:spPr>
      </p:pic>
      <p:cxnSp>
        <p:nvCxnSpPr>
          <p:cNvPr id="42" name="Straight Arrow Connector 41"/>
          <p:cNvCxnSpPr>
            <a:stCxn id="52" idx="1"/>
          </p:cNvCxnSpPr>
          <p:nvPr/>
        </p:nvCxnSpPr>
        <p:spPr>
          <a:xfrm flipH="1">
            <a:off x="4343400" y="3027773"/>
            <a:ext cx="1164628" cy="934627"/>
          </a:xfrm>
          <a:prstGeom prst="straightConnector1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886739" y="2760275"/>
            <a:ext cx="978372" cy="1049725"/>
          </a:xfrm>
          <a:prstGeom prst="straightConnector1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508028" y="2704607"/>
            <a:ext cx="226437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993300"/>
                </a:solidFill>
              </a:rPr>
              <a:t>Battery MGM</a:t>
            </a:r>
            <a:r>
              <a:rPr lang="en-US" dirty="0"/>
              <a:t> wires</a:t>
            </a:r>
          </a:p>
          <a:p>
            <a:r>
              <a:rPr lang="en-US" i="1" dirty="0"/>
              <a:t>Inside motor wires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178176" y="2275527"/>
            <a:ext cx="205697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B+ Red</a:t>
            </a:r>
            <a:r>
              <a:rPr lang="en-US" dirty="0"/>
              <a:t> wire</a:t>
            </a:r>
          </a:p>
          <a:p>
            <a:r>
              <a:rPr lang="en-US" i="1" dirty="0"/>
              <a:t>Inside motor wires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28650" y="850078"/>
            <a:ext cx="7886700" cy="6724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2. Terminal block wire routing</a:t>
            </a:r>
          </a:p>
        </p:txBody>
      </p:sp>
      <p:cxnSp>
        <p:nvCxnSpPr>
          <p:cNvPr id="19" name="Straight Arrow Connector 18"/>
          <p:cNvCxnSpPr>
            <a:stCxn id="22" idx="0"/>
          </p:cNvCxnSpPr>
          <p:nvPr/>
        </p:nvCxnSpPr>
        <p:spPr>
          <a:xfrm flipV="1">
            <a:off x="3790464" y="4353492"/>
            <a:ext cx="444685" cy="568147"/>
          </a:xfrm>
          <a:prstGeom prst="straightConnector1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133600" y="4921639"/>
            <a:ext cx="331372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U</a:t>
            </a:r>
            <a:r>
              <a:rPr lang="en-US" b="1" u="sng" dirty="0"/>
              <a:t>V</a:t>
            </a:r>
            <a:r>
              <a:rPr lang="en-US" b="1" u="sng" dirty="0">
                <a:solidFill>
                  <a:schemeClr val="bg1">
                    <a:lumMod val="65000"/>
                  </a:schemeClr>
                </a:solidFill>
              </a:rPr>
              <a:t>W</a:t>
            </a:r>
            <a:r>
              <a:rPr lang="en-US" dirty="0"/>
              <a:t> wires</a:t>
            </a:r>
          </a:p>
          <a:p>
            <a:r>
              <a:rPr lang="en-US" i="1" dirty="0"/>
              <a:t>Outside of battery/switch wires</a:t>
            </a:r>
          </a:p>
        </p:txBody>
      </p:sp>
      <p:cxnSp>
        <p:nvCxnSpPr>
          <p:cNvPr id="24" name="Straight Arrow Connector 23"/>
          <p:cNvCxnSpPr>
            <a:stCxn id="22" idx="0"/>
          </p:cNvCxnSpPr>
          <p:nvPr/>
        </p:nvCxnSpPr>
        <p:spPr>
          <a:xfrm flipV="1">
            <a:off x="3790464" y="4417288"/>
            <a:ext cx="205821" cy="504351"/>
          </a:xfrm>
          <a:prstGeom prst="straightConnector1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2" idx="0"/>
          </p:cNvCxnSpPr>
          <p:nvPr/>
        </p:nvCxnSpPr>
        <p:spPr>
          <a:xfrm flipV="1">
            <a:off x="3790464" y="4353492"/>
            <a:ext cx="54307" cy="568147"/>
          </a:xfrm>
          <a:prstGeom prst="straightConnector1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829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7363" r="2810" b="6009"/>
          <a:stretch/>
        </p:blipFill>
        <p:spPr>
          <a:xfrm>
            <a:off x="1907045" y="1781483"/>
            <a:ext cx="532991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9032" y="1781483"/>
            <a:ext cx="286529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Speed dial</a:t>
            </a:r>
            <a:r>
              <a:rPr lang="en-US" dirty="0"/>
              <a:t> wires</a:t>
            </a:r>
            <a:endParaRPr lang="en-US" b="1" u="sng" dirty="0"/>
          </a:p>
          <a:p>
            <a:r>
              <a:rPr lang="en-US" i="1" dirty="0"/>
              <a:t>Behind &amp; under Hall wires</a:t>
            </a:r>
          </a:p>
        </p:txBody>
      </p:sp>
      <p:cxnSp>
        <p:nvCxnSpPr>
          <p:cNvPr id="34" name="Straight Arrow Connector 33"/>
          <p:cNvCxnSpPr>
            <a:stCxn id="7" idx="2"/>
          </p:cNvCxnSpPr>
          <p:nvPr/>
        </p:nvCxnSpPr>
        <p:spPr>
          <a:xfrm>
            <a:off x="1811679" y="2427814"/>
            <a:ext cx="1432647" cy="474196"/>
          </a:xfrm>
          <a:prstGeom prst="straightConnector1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1000" y="3063592"/>
            <a:ext cx="220373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3x switch</a:t>
            </a:r>
            <a:r>
              <a:rPr lang="en-US" dirty="0"/>
              <a:t> wires</a:t>
            </a:r>
          </a:p>
          <a:p>
            <a:r>
              <a:rPr lang="en-US" i="1" dirty="0"/>
              <a:t>Behind motor wires</a:t>
            </a:r>
          </a:p>
        </p:txBody>
      </p:sp>
      <p:cxnSp>
        <p:nvCxnSpPr>
          <p:cNvPr id="39" name="Straight Arrow Connector 38"/>
          <p:cNvCxnSpPr>
            <a:stCxn id="38" idx="3"/>
          </p:cNvCxnSpPr>
          <p:nvPr/>
        </p:nvCxnSpPr>
        <p:spPr>
          <a:xfrm>
            <a:off x="2584739" y="3386758"/>
            <a:ext cx="876159" cy="161583"/>
          </a:xfrm>
          <a:prstGeom prst="straightConnector1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628650" y="850078"/>
            <a:ext cx="7886700" cy="6724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3. Switch &amp; speed dial wire routing</a:t>
            </a:r>
          </a:p>
        </p:txBody>
      </p:sp>
    </p:spTree>
    <p:extLst>
      <p:ext uri="{BB962C8B-B14F-4D97-AF65-F5344CB8AC3E}">
        <p14:creationId xmlns:p14="http://schemas.microsoft.com/office/powerpoint/2010/main" val="1986591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3" t="7363" r="2810" b="6009"/>
          <a:stretch/>
        </p:blipFill>
        <p:spPr>
          <a:xfrm>
            <a:off x="1907045" y="1781483"/>
            <a:ext cx="5329910" cy="4114800"/>
          </a:xfrm>
          <a:prstGeom prst="rect">
            <a:avLst/>
          </a:prstGeom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628650" y="850078"/>
            <a:ext cx="7886700" cy="672470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/>
              <a:t>4. Zip tie located according to assembly drawing</a:t>
            </a:r>
          </a:p>
        </p:txBody>
      </p:sp>
      <p:sp>
        <p:nvSpPr>
          <p:cNvPr id="2" name="Oval 1"/>
          <p:cNvSpPr/>
          <p:nvPr/>
        </p:nvSpPr>
        <p:spPr>
          <a:xfrm>
            <a:off x="5410200" y="3962400"/>
            <a:ext cx="640080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45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853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Tool Wiring &amp;</a:t>
            </a:r>
          </a:p>
          <a:p>
            <a:pPr algn="ctr"/>
            <a:r>
              <a:rPr lang="en-US" sz="4000" dirty="0"/>
              <a:t>Suggested Assembly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8244" y="2554069"/>
            <a:ext cx="638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LM6-C Module: N542902</a:t>
            </a:r>
          </a:p>
          <a:p>
            <a:pPr algn="ctr"/>
            <a:r>
              <a:rPr lang="en-US" dirty="0"/>
              <a:t>Working Unit: N542085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8" y="3288829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20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08277"/>
            <a:ext cx="457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1 – Insert and solder motor wires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6951" y="5530061"/>
            <a:ext cx="6930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Insert W wire, then V wire, and last U wire into terminals and traps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4134" y="3995466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19000" y="3027237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5441" y="2237384"/>
            <a:ext cx="3129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3786438" y="2148080"/>
            <a:ext cx="6858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8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7E7D3A-1591-427B-8A70-5740EC0C471A}"/>
              </a:ext>
            </a:extLst>
          </p:cNvPr>
          <p:cNvSpPr txBox="1"/>
          <p:nvPr/>
        </p:nvSpPr>
        <p:spPr>
          <a:xfrm>
            <a:off x="967811" y="867832"/>
            <a:ext cx="681031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Zip tie assembly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8CB40B-D64C-458B-A60C-CC01E0DF13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0" t="5714"/>
          <a:stretch/>
        </p:blipFill>
        <p:spPr>
          <a:xfrm>
            <a:off x="381000" y="1764488"/>
            <a:ext cx="4876800" cy="4225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EA0390-66BC-408F-B891-6BF79A321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567" y="2832584"/>
            <a:ext cx="2057400" cy="1672892"/>
          </a:xfrm>
          <a:prstGeom prst="rect">
            <a:avLst/>
          </a:prstGeom>
          <a:ln w="28575">
            <a:solidFill>
              <a:srgbClr val="FF0000"/>
            </a:solidFill>
            <a:prstDash val="dashDot"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9C7FA5-1CE7-49DD-A533-7B3B674B41DB}"/>
              </a:ext>
            </a:extLst>
          </p:cNvPr>
          <p:cNvSpPr/>
          <p:nvPr/>
        </p:nvSpPr>
        <p:spPr>
          <a:xfrm>
            <a:off x="2345574" y="3192189"/>
            <a:ext cx="947651" cy="542405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B356792-263A-45D8-8867-7B769699D4FA}"/>
              </a:ext>
            </a:extLst>
          </p:cNvPr>
          <p:cNvCxnSpPr>
            <a:cxnSpLocks/>
          </p:cNvCxnSpPr>
          <p:nvPr/>
        </p:nvCxnSpPr>
        <p:spPr>
          <a:xfrm flipH="1">
            <a:off x="6610601" y="2306104"/>
            <a:ext cx="269643" cy="11572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4D39D70-C2BB-4D8E-A74C-C88B09F36A55}"/>
              </a:ext>
            </a:extLst>
          </p:cNvPr>
          <p:cNvSpPr txBox="1"/>
          <p:nvPr/>
        </p:nvSpPr>
        <p:spPr>
          <a:xfrm>
            <a:off x="5642144" y="1596350"/>
            <a:ext cx="213598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Assemble zip tie wrapping U,V,W wires to plastic hook feature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AEB17C-131B-4E11-A7B9-8A59CA44E604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6610601" y="3463393"/>
            <a:ext cx="304861" cy="150426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23B986-10EA-4466-B95A-5FBB50DE5C04}"/>
              </a:ext>
            </a:extLst>
          </p:cNvPr>
          <p:cNvSpPr txBox="1"/>
          <p:nvPr/>
        </p:nvSpPr>
        <p:spPr>
          <a:xfrm>
            <a:off x="5542610" y="4967661"/>
            <a:ext cx="213598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Make sure not to  damage insulation wires at cutting process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D127529-5620-44D5-840E-ACB1CD21157F}"/>
              </a:ext>
            </a:extLst>
          </p:cNvPr>
          <p:cNvCxnSpPr>
            <a:cxnSpLocks/>
          </p:cNvCxnSpPr>
          <p:nvPr/>
        </p:nvCxnSpPr>
        <p:spPr>
          <a:xfrm flipH="1">
            <a:off x="6763031" y="3097750"/>
            <a:ext cx="1595969" cy="287061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4A59B58-1E53-4E3B-B2AC-89634C261FBB}"/>
              </a:ext>
            </a:extLst>
          </p:cNvPr>
          <p:cNvSpPr txBox="1"/>
          <p:nvPr/>
        </p:nvSpPr>
        <p:spPr>
          <a:xfrm>
            <a:off x="7512875" y="2831557"/>
            <a:ext cx="142943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Cut remain zip tie material</a:t>
            </a:r>
          </a:p>
        </p:txBody>
      </p:sp>
    </p:spTree>
    <p:extLst>
      <p:ext uri="{BB962C8B-B14F-4D97-AF65-F5344CB8AC3E}">
        <p14:creationId xmlns:p14="http://schemas.microsoft.com/office/powerpoint/2010/main" val="3737649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46140</TotalTime>
  <Words>326</Words>
  <Application>Microsoft Office PowerPoint</Application>
  <PresentationFormat>On-screen Show (4:3)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– Insert and solder motor wires</vt:lpstr>
      <vt:lpstr>PowerPoint Presentation</vt:lpstr>
      <vt:lpstr>2 – Connect Hall wire harness</vt:lpstr>
      <vt:lpstr>3 – Assembled motor &amp; module</vt:lpstr>
      <vt:lpstr>4 – Insert motor into housing</vt:lpstr>
      <vt:lpstr>5 – Insert module into housing</vt:lpstr>
      <vt:lpstr>6 – Connect speed dial</vt:lpstr>
      <vt:lpstr>7 – Attach cover housing</vt:lpstr>
      <vt:lpstr>8 – Switch, speed dial, &amp; terminals assembled into housings</vt:lpstr>
      <vt:lpstr>9 – Confirm internal wire routing</vt:lpstr>
      <vt:lpstr>10 – Terminal block wires</vt:lpstr>
    </vt:vector>
  </TitlesOfParts>
  <Company>Black &amp; Decker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Black &amp; Decker</dc:creator>
  <cp:lastModifiedBy>Bean, Rose</cp:lastModifiedBy>
  <cp:revision>230</cp:revision>
  <dcterms:created xsi:type="dcterms:W3CDTF">2011-06-07T14:09:21Z</dcterms:created>
  <dcterms:modified xsi:type="dcterms:W3CDTF">2018-08-08T18:24:17Z</dcterms:modified>
</cp:coreProperties>
</file>