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71" r:id="rId3"/>
    <p:sldId id="275" r:id="rId4"/>
    <p:sldId id="276" r:id="rId5"/>
    <p:sldId id="27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73" autoAdjust="0"/>
    <p:restoredTop sz="94660"/>
  </p:normalViewPr>
  <p:slideViewPr>
    <p:cSldViewPr snapToGrid="0">
      <p:cViewPr varScale="1">
        <p:scale>
          <a:sx n="94" d="100"/>
          <a:sy n="94"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2" name="Picture 21" descr="SBD Facom Front slid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itle 1"/>
          <p:cNvSpPr>
            <a:spLocks noGrp="1"/>
          </p:cNvSpPr>
          <p:nvPr>
            <p:ph type="ctrTitle"/>
          </p:nvPr>
        </p:nvSpPr>
        <p:spPr>
          <a:xfrm>
            <a:off x="914400" y="2130431"/>
            <a:ext cx="10363200" cy="1470025"/>
          </a:xfrm>
        </p:spPr>
        <p:txBody>
          <a:bodyPr/>
          <a:lstStyle/>
          <a:p>
            <a:r>
              <a:rPr lang="en-US"/>
              <a:t>Click to edit Master title style</a:t>
            </a:r>
          </a:p>
        </p:txBody>
      </p:sp>
      <p:sp>
        <p:nvSpPr>
          <p:cNvPr id="24"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25" name="Date Placeholder 3"/>
          <p:cNvSpPr>
            <a:spLocks noGrp="1"/>
          </p:cNvSpPr>
          <p:nvPr>
            <p:ph type="dt" sz="half" idx="10"/>
          </p:nvPr>
        </p:nvSpPr>
        <p:spPr>
          <a:xfrm>
            <a:off x="609600" y="6383449"/>
            <a:ext cx="2844800" cy="365125"/>
          </a:xfrm>
          <a:prstGeom prst="rect">
            <a:avLst/>
          </a:prstGeom>
        </p:spPr>
        <p:txBody>
          <a:bodyPr/>
          <a:lstStyle/>
          <a:p>
            <a:fld id="{F7184447-FBB2-4C80-A187-EC63E6FCF9FC}" type="datetime7">
              <a:rPr lang="en-US" smtClean="0">
                <a:solidFill>
                  <a:prstClr val="black">
                    <a:tint val="75000"/>
                  </a:prstClr>
                </a:solidFill>
              </a:rPr>
              <a:t>Feb-22</a:t>
            </a:fld>
            <a:endParaRPr lang="en-US">
              <a:solidFill>
                <a:prstClr val="black">
                  <a:tint val="75000"/>
                </a:prstClr>
              </a:solidFill>
            </a:endParaRPr>
          </a:p>
        </p:txBody>
      </p:sp>
      <p:sp>
        <p:nvSpPr>
          <p:cNvPr id="26" name="Footer Placeholder 4"/>
          <p:cNvSpPr>
            <a:spLocks noGrp="1"/>
          </p:cNvSpPr>
          <p:nvPr>
            <p:ph type="ftr" sz="quarter" idx="11"/>
          </p:nvPr>
        </p:nvSpPr>
        <p:spPr>
          <a:xfrm>
            <a:off x="4165600" y="6383449"/>
            <a:ext cx="3860800" cy="365125"/>
          </a:xfrm>
        </p:spPr>
        <p:txBody>
          <a:bodyPr/>
          <a:lstStyle/>
          <a:p>
            <a:r>
              <a:rPr lang="en-US">
                <a:solidFill>
                  <a:prstClr val="black">
                    <a:tint val="75000"/>
                  </a:prstClr>
                </a:solidFill>
              </a:rPr>
              <a:t>Monthly Reporting Package</a:t>
            </a:r>
          </a:p>
        </p:txBody>
      </p:sp>
      <p:sp>
        <p:nvSpPr>
          <p:cNvPr id="27" name="Slide Number Placeholder 5"/>
          <p:cNvSpPr>
            <a:spLocks noGrp="1"/>
          </p:cNvSpPr>
          <p:nvPr>
            <p:ph type="sldNum" sz="quarter" idx="12"/>
          </p:nvPr>
        </p:nvSpPr>
        <p:spPr>
          <a:xfrm>
            <a:off x="8737600" y="6383449"/>
            <a:ext cx="2844800" cy="365125"/>
          </a:xfrm>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
        <p:nvSpPr>
          <p:cNvPr id="28" name="Rectangle 27"/>
          <p:cNvSpPr/>
          <p:nvPr userDrawn="1"/>
        </p:nvSpPr>
        <p:spPr>
          <a:xfrm>
            <a:off x="0" y="6019800"/>
            <a:ext cx="12192000" cy="847888"/>
          </a:xfrm>
          <a:prstGeom prst="rect">
            <a:avLst/>
          </a:prstGeom>
          <a:solidFill>
            <a:schemeClr val="tx1">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nvGrpSpPr>
          <p:cNvPr id="2" name="Group 28"/>
          <p:cNvGrpSpPr/>
          <p:nvPr userDrawn="1"/>
        </p:nvGrpSpPr>
        <p:grpSpPr>
          <a:xfrm>
            <a:off x="150696" y="5926880"/>
            <a:ext cx="11890617" cy="1026377"/>
            <a:chOff x="113019" y="5910547"/>
            <a:chExt cx="8917963" cy="1026377"/>
          </a:xfrm>
        </p:grpSpPr>
        <p:pic>
          <p:nvPicPr>
            <p:cNvPr id="30" name="Picture 29" descr="STANLEY.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40733" y="5910547"/>
              <a:ext cx="1293272" cy="731520"/>
            </a:xfrm>
            <a:prstGeom prst="rect">
              <a:avLst/>
            </a:prstGeom>
          </p:spPr>
        </p:pic>
        <p:pic>
          <p:nvPicPr>
            <p:cNvPr id="31" name="Picture 30" descr="Bostitch.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992257" y="5913271"/>
              <a:ext cx="1293272" cy="731520"/>
            </a:xfrm>
            <a:prstGeom prst="rect">
              <a:avLst/>
            </a:prstGeom>
          </p:spPr>
        </p:pic>
        <p:pic>
          <p:nvPicPr>
            <p:cNvPr id="32" name="Picture 31" descr="Lista.png"/>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737715" y="6185084"/>
              <a:ext cx="1293267" cy="731520"/>
            </a:xfrm>
            <a:prstGeom prst="rect">
              <a:avLst/>
            </a:prstGeom>
          </p:spPr>
        </p:pic>
        <p:pic>
          <p:nvPicPr>
            <p:cNvPr id="33" name="Picture 32" descr="Proto.png"/>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5532081" y="5918875"/>
              <a:ext cx="1293264" cy="731520"/>
            </a:xfrm>
            <a:prstGeom prst="rect">
              <a:avLst/>
            </a:prstGeom>
          </p:spPr>
        </p:pic>
        <p:pic>
          <p:nvPicPr>
            <p:cNvPr id="34" name="Picture 33" descr="vidmar.png"/>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6276005" y="6205404"/>
              <a:ext cx="1293264" cy="731520"/>
            </a:xfrm>
            <a:prstGeom prst="rect">
              <a:avLst/>
            </a:prstGeom>
          </p:spPr>
        </p:pic>
        <p:pic>
          <p:nvPicPr>
            <p:cNvPr id="35" name="Picture 34" descr="PC.png"/>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3071309" y="6205404"/>
              <a:ext cx="1293264" cy="731520"/>
            </a:xfrm>
            <a:prstGeom prst="rect">
              <a:avLst/>
            </a:prstGeom>
          </p:spPr>
        </p:pic>
        <p:pic>
          <p:nvPicPr>
            <p:cNvPr id="36" name="Picture 35" descr="Dewalt.png"/>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1552075" y="6205404"/>
              <a:ext cx="1293264" cy="731520"/>
            </a:xfrm>
            <a:prstGeom prst="rect">
              <a:avLst/>
            </a:prstGeom>
          </p:spPr>
        </p:pic>
        <p:pic>
          <p:nvPicPr>
            <p:cNvPr id="37" name="Picture 36" descr="PowersFastening.png"/>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4811293" y="6205404"/>
              <a:ext cx="1293264" cy="731520"/>
            </a:xfrm>
            <a:prstGeom prst="rect">
              <a:avLst/>
            </a:prstGeom>
          </p:spPr>
        </p:pic>
        <p:pic>
          <p:nvPicPr>
            <p:cNvPr id="38" name="Picture 37" descr="Facom.png"/>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4038490" y="5913271"/>
              <a:ext cx="1293264" cy="731520"/>
            </a:xfrm>
            <a:prstGeom prst="rect">
              <a:avLst/>
            </a:prstGeom>
          </p:spPr>
        </p:pic>
        <p:pic>
          <p:nvPicPr>
            <p:cNvPr id="39" name="Picture 38" descr="Mac.png"/>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324876" y="5913271"/>
              <a:ext cx="1293264" cy="731520"/>
            </a:xfrm>
            <a:prstGeom prst="rect">
              <a:avLst/>
            </a:prstGeom>
          </p:spPr>
        </p:pic>
        <p:pic>
          <p:nvPicPr>
            <p:cNvPr id="40" name="Picture 39" descr="B+D.png"/>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13019" y="6185084"/>
              <a:ext cx="1293264" cy="731520"/>
            </a:xfrm>
            <a:prstGeom prst="rect">
              <a:avLst/>
            </a:prstGeom>
          </p:spPr>
        </p:pic>
      </p:grpSp>
    </p:spTree>
    <p:extLst>
      <p:ext uri="{BB962C8B-B14F-4D97-AF65-F5344CB8AC3E}">
        <p14:creationId xmlns:p14="http://schemas.microsoft.com/office/powerpoint/2010/main" val="222022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9" name="Line 11"/>
          <p:cNvSpPr>
            <a:spLocks noChangeShapeType="1"/>
          </p:cNvSpPr>
          <p:nvPr userDrawn="1"/>
        </p:nvSpPr>
        <p:spPr bwMode="auto">
          <a:xfrm>
            <a:off x="11320253" y="6538878"/>
            <a:ext cx="0" cy="82153"/>
          </a:xfrm>
          <a:prstGeom prst="line">
            <a:avLst/>
          </a:prstGeom>
          <a:noFill/>
          <a:ln w="6350">
            <a:solidFill>
              <a:schemeClr val="tx1"/>
            </a:solidFill>
            <a:round/>
            <a:headEnd/>
            <a:tailEnd/>
          </a:ln>
        </p:spPr>
        <p:txBody>
          <a:bodyPr wrap="none" anchor="ctr"/>
          <a:lstStyle/>
          <a:p>
            <a:pPr>
              <a:defRPr/>
            </a:pPr>
            <a:endParaRPr lang="en-US" sz="1000">
              <a:solidFill>
                <a:srgbClr val="000000"/>
              </a:solidFill>
              <a:cs typeface="Arial" pitchFamily="34" charset="0"/>
            </a:endParaRPr>
          </a:p>
        </p:txBody>
      </p:sp>
      <p:sp>
        <p:nvSpPr>
          <p:cNvPr id="11" name="Rectangle 6"/>
          <p:cNvSpPr>
            <a:spLocks noGrp="1" noChangeArrowheads="1"/>
          </p:cNvSpPr>
          <p:nvPr>
            <p:ph type="sldNum" sz="quarter" idx="4"/>
          </p:nvPr>
        </p:nvSpPr>
        <p:spPr>
          <a:xfrm>
            <a:off x="11449372" y="6466845"/>
            <a:ext cx="524093" cy="226219"/>
          </a:xfrm>
          <a:prstGeom prst="rect">
            <a:avLst/>
          </a:prstGeom>
        </p:spPr>
        <p:txBody>
          <a:bodyPr anchor="ctr"/>
          <a:lstStyle>
            <a:lvl1pPr>
              <a:defRPr sz="1000">
                <a:solidFill>
                  <a:schemeClr val="tx1"/>
                </a:solidFill>
                <a:latin typeface="Calibri" pitchFamily="34" charset="0"/>
                <a:cs typeface="Calibri" pitchFamily="34" charset="0"/>
              </a:defRPr>
            </a:lvl1pPr>
          </a:lstStyle>
          <a:p>
            <a:fld id="{D4348F35-18D3-41DB-BC3D-8BA142A4D559}"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0"/>
          </p:nvPr>
        </p:nvSpPr>
        <p:spPr/>
        <p:txBody>
          <a:bodyPr/>
          <a:lstStyle/>
          <a:p>
            <a:pPr>
              <a:defRPr/>
            </a:pPr>
            <a:r>
              <a:rPr lang="en-US">
                <a:solidFill>
                  <a:srgbClr val="000000"/>
                </a:solidFill>
              </a:rPr>
              <a:t>Monthly Reporting Package</a:t>
            </a:r>
          </a:p>
        </p:txBody>
      </p:sp>
    </p:spTree>
    <p:extLst>
      <p:ext uri="{BB962C8B-B14F-4D97-AF65-F5344CB8AC3E}">
        <p14:creationId xmlns:p14="http://schemas.microsoft.com/office/powerpoint/2010/main" val="3124967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 4">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5882" t="7477" r="5882" b="28731"/>
          <a:stretch/>
        </p:blipFill>
        <p:spPr>
          <a:xfrm>
            <a:off x="0" y="0"/>
            <a:ext cx="12192000" cy="6858000"/>
          </a:xfrm>
          <a:prstGeom prst="rect">
            <a:avLst/>
          </a:prstGeom>
        </p:spPr>
      </p:pic>
      <p:sp>
        <p:nvSpPr>
          <p:cNvPr id="14" name="Rectangle 13"/>
          <p:cNvSpPr/>
          <p:nvPr userDrawn="1"/>
        </p:nvSpPr>
        <p:spPr bwMode="auto">
          <a:xfrm>
            <a:off x="0" y="2540000"/>
            <a:ext cx="12192000" cy="4318000"/>
          </a:xfrm>
          <a:prstGeom prst="rect">
            <a:avLst/>
          </a:prstGeom>
          <a:solidFill>
            <a:srgbClr val="919195">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Times" charset="0"/>
            </a:endParaRPr>
          </a:p>
        </p:txBody>
      </p:sp>
      <p:sp>
        <p:nvSpPr>
          <p:cNvPr id="7" name="Title 1"/>
          <p:cNvSpPr>
            <a:spLocks noGrp="1"/>
          </p:cNvSpPr>
          <p:nvPr>
            <p:ph type="title"/>
          </p:nvPr>
        </p:nvSpPr>
        <p:spPr>
          <a:xfrm>
            <a:off x="1219200" y="4038600"/>
            <a:ext cx="9753600" cy="914400"/>
          </a:xfrm>
          <a:prstGeom prst="rect">
            <a:avLst/>
          </a:prstGeom>
        </p:spPr>
        <p:txBody>
          <a:bodyPr/>
          <a:lstStyle>
            <a:lvl1pPr algn="r">
              <a:defRPr sz="3600">
                <a:solidFill>
                  <a:schemeClr val="accent1"/>
                </a:solidFill>
              </a:defRPr>
            </a:lvl1pPr>
          </a:lstStyle>
          <a:p>
            <a:r>
              <a:rPr lang="en-US"/>
              <a:t>Click to edit Master title style</a:t>
            </a:r>
          </a:p>
        </p:txBody>
      </p:sp>
      <p:sp>
        <p:nvSpPr>
          <p:cNvPr id="9" name="Text Placeholder 9"/>
          <p:cNvSpPr>
            <a:spLocks noGrp="1"/>
          </p:cNvSpPr>
          <p:nvPr>
            <p:ph type="body" sz="quarter" idx="10"/>
          </p:nvPr>
        </p:nvSpPr>
        <p:spPr>
          <a:xfrm>
            <a:off x="1219200" y="4953000"/>
            <a:ext cx="9753600" cy="533400"/>
          </a:xfrm>
          <a:prstGeom prst="rect">
            <a:avLst/>
          </a:prstGeom>
        </p:spPr>
        <p:txBody>
          <a:bodyPr/>
          <a:lstStyle>
            <a:lvl1pPr marL="0" indent="0" algn="r">
              <a:buNone/>
              <a:defRPr sz="1800">
                <a:solidFill>
                  <a:schemeClr val="tx1"/>
                </a:solidFill>
              </a:defRPr>
            </a:lvl1pPr>
          </a:lstStyle>
          <a:p>
            <a:pPr lvl="0"/>
            <a:r>
              <a:rPr lang="en-US"/>
              <a:t>Edit Master text styles</a:t>
            </a:r>
          </a:p>
        </p:txBody>
      </p:sp>
      <p:pic>
        <p:nvPicPr>
          <p:cNvPr id="15" name="Picture 2"/>
          <p:cNvPicPr>
            <a:picLocks noChangeAspect="1" noChangeArrowheads="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134101"/>
            <a:ext cx="12192000" cy="72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6" descr="GTS for PPT.gif"/>
          <p:cNvPicPr>
            <a:picLocks noChangeAspect="1"/>
          </p:cNvPicPr>
          <p:nvPr userDrawn="1"/>
        </p:nvPicPr>
        <p:blipFill>
          <a:blip r:embed="rId4" cstate="print"/>
          <a:srcRect/>
          <a:stretch>
            <a:fillRect/>
          </a:stretch>
        </p:blipFill>
        <p:spPr bwMode="auto">
          <a:xfrm>
            <a:off x="0" y="643465"/>
            <a:ext cx="5503333" cy="1358900"/>
          </a:xfrm>
          <a:prstGeom prst="rect">
            <a:avLst/>
          </a:prstGeom>
          <a:noFill/>
          <a:ln w="9525">
            <a:noFill/>
            <a:miter lim="800000"/>
            <a:headEnd/>
            <a:tailEnd/>
          </a:ln>
        </p:spPr>
      </p:pic>
    </p:spTree>
    <p:extLst>
      <p:ext uri="{BB962C8B-B14F-4D97-AF65-F5344CB8AC3E}">
        <p14:creationId xmlns:p14="http://schemas.microsoft.com/office/powerpoint/2010/main" val="265795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3" name="Title 1"/>
          <p:cNvSpPr>
            <a:spLocks noGrp="1"/>
          </p:cNvSpPr>
          <p:nvPr>
            <p:ph type="ctrTitle"/>
          </p:nvPr>
        </p:nvSpPr>
        <p:spPr>
          <a:xfrm>
            <a:off x="914400" y="2130431"/>
            <a:ext cx="10363200" cy="1470025"/>
          </a:xfrm>
        </p:spPr>
        <p:txBody>
          <a:bodyPr/>
          <a:lstStyle/>
          <a:p>
            <a:r>
              <a:rPr lang="en-US"/>
              <a:t>Click to edit Master title style</a:t>
            </a:r>
          </a:p>
        </p:txBody>
      </p:sp>
      <p:sp>
        <p:nvSpPr>
          <p:cNvPr id="24"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21" name="Rectangle 20"/>
          <p:cNvSpPr/>
          <p:nvPr userDrawn="1"/>
        </p:nvSpPr>
        <p:spPr bwMode="auto">
          <a:xfrm>
            <a:off x="0" y="0"/>
            <a:ext cx="12192000" cy="686768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Times" charset="0"/>
            </a:endParaRPr>
          </a:p>
        </p:txBody>
      </p:sp>
      <p:sp>
        <p:nvSpPr>
          <p:cNvPr id="25" name="Date Placeholder 3"/>
          <p:cNvSpPr>
            <a:spLocks noGrp="1"/>
          </p:cNvSpPr>
          <p:nvPr>
            <p:ph type="dt" sz="half" idx="10"/>
          </p:nvPr>
        </p:nvSpPr>
        <p:spPr>
          <a:xfrm>
            <a:off x="609600" y="6383449"/>
            <a:ext cx="2844800" cy="365125"/>
          </a:xfrm>
          <a:prstGeom prst="rect">
            <a:avLst/>
          </a:prstGeom>
        </p:spPr>
        <p:txBody>
          <a:bodyPr/>
          <a:lstStyle/>
          <a:p>
            <a:fld id="{D9867DF1-6BF6-47DE-8D41-801C8CF78B68}" type="datetime7">
              <a:rPr lang="en-US" smtClean="0">
                <a:solidFill>
                  <a:prstClr val="black">
                    <a:tint val="75000"/>
                  </a:prstClr>
                </a:solidFill>
              </a:rPr>
              <a:t>Feb-22</a:t>
            </a:fld>
            <a:endParaRPr lang="en-US">
              <a:solidFill>
                <a:prstClr val="black">
                  <a:tint val="75000"/>
                </a:prstClr>
              </a:solidFill>
            </a:endParaRPr>
          </a:p>
        </p:txBody>
      </p:sp>
      <p:sp>
        <p:nvSpPr>
          <p:cNvPr id="26" name="Footer Placeholder 4"/>
          <p:cNvSpPr>
            <a:spLocks noGrp="1"/>
          </p:cNvSpPr>
          <p:nvPr>
            <p:ph type="ftr" sz="quarter" idx="11"/>
          </p:nvPr>
        </p:nvSpPr>
        <p:spPr>
          <a:xfrm>
            <a:off x="4165600" y="6383449"/>
            <a:ext cx="3860800" cy="365125"/>
          </a:xfrm>
        </p:spPr>
        <p:txBody>
          <a:bodyPr/>
          <a:lstStyle/>
          <a:p>
            <a:r>
              <a:rPr lang="en-US">
                <a:solidFill>
                  <a:prstClr val="black">
                    <a:tint val="75000"/>
                  </a:prstClr>
                </a:solidFill>
              </a:rPr>
              <a:t>Monthly Reporting Package</a:t>
            </a:r>
          </a:p>
        </p:txBody>
      </p:sp>
      <p:sp>
        <p:nvSpPr>
          <p:cNvPr id="27" name="Slide Number Placeholder 5"/>
          <p:cNvSpPr>
            <a:spLocks noGrp="1"/>
          </p:cNvSpPr>
          <p:nvPr>
            <p:ph type="sldNum" sz="quarter" idx="12"/>
          </p:nvPr>
        </p:nvSpPr>
        <p:spPr>
          <a:xfrm>
            <a:off x="8737600" y="6383449"/>
            <a:ext cx="2844800" cy="365125"/>
          </a:xfrm>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
        <p:nvSpPr>
          <p:cNvPr id="28" name="Rectangle 27"/>
          <p:cNvSpPr/>
          <p:nvPr userDrawn="1"/>
        </p:nvSpPr>
        <p:spPr>
          <a:xfrm>
            <a:off x="0" y="6019800"/>
            <a:ext cx="12192000" cy="847888"/>
          </a:xfrm>
          <a:prstGeom prst="rect">
            <a:avLst/>
          </a:prstGeom>
          <a:solidFill>
            <a:schemeClr val="tx1">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grpSp>
        <p:nvGrpSpPr>
          <p:cNvPr id="2" name="Group 28"/>
          <p:cNvGrpSpPr/>
          <p:nvPr userDrawn="1"/>
        </p:nvGrpSpPr>
        <p:grpSpPr>
          <a:xfrm>
            <a:off x="150696" y="5926880"/>
            <a:ext cx="11890617" cy="1026377"/>
            <a:chOff x="113019" y="5910547"/>
            <a:chExt cx="8917963" cy="1026377"/>
          </a:xfrm>
        </p:grpSpPr>
        <p:pic>
          <p:nvPicPr>
            <p:cNvPr id="30" name="Picture 29" descr="STANLEY.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40733" y="5910547"/>
              <a:ext cx="1293272" cy="731520"/>
            </a:xfrm>
            <a:prstGeom prst="rect">
              <a:avLst/>
            </a:prstGeom>
          </p:spPr>
        </p:pic>
        <p:pic>
          <p:nvPicPr>
            <p:cNvPr id="31" name="Picture 30" descr="Bostitch.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992257" y="5913271"/>
              <a:ext cx="1293272" cy="731520"/>
            </a:xfrm>
            <a:prstGeom prst="rect">
              <a:avLst/>
            </a:prstGeom>
          </p:spPr>
        </p:pic>
        <p:pic>
          <p:nvPicPr>
            <p:cNvPr id="32" name="Picture 31" descr="Lista.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737715" y="6185084"/>
              <a:ext cx="1293267" cy="731520"/>
            </a:xfrm>
            <a:prstGeom prst="rect">
              <a:avLst/>
            </a:prstGeom>
          </p:spPr>
        </p:pic>
        <p:pic>
          <p:nvPicPr>
            <p:cNvPr id="33" name="Picture 32" descr="Proto.png"/>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532081" y="5918875"/>
              <a:ext cx="1293264" cy="731520"/>
            </a:xfrm>
            <a:prstGeom prst="rect">
              <a:avLst/>
            </a:prstGeom>
          </p:spPr>
        </p:pic>
        <p:pic>
          <p:nvPicPr>
            <p:cNvPr id="34" name="Picture 33" descr="vidmar.png"/>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276005" y="6205404"/>
              <a:ext cx="1293264" cy="731520"/>
            </a:xfrm>
            <a:prstGeom prst="rect">
              <a:avLst/>
            </a:prstGeom>
          </p:spPr>
        </p:pic>
        <p:pic>
          <p:nvPicPr>
            <p:cNvPr id="35" name="Picture 34" descr="PC.png"/>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3071309" y="6205404"/>
              <a:ext cx="1293264" cy="731520"/>
            </a:xfrm>
            <a:prstGeom prst="rect">
              <a:avLst/>
            </a:prstGeom>
          </p:spPr>
        </p:pic>
        <p:pic>
          <p:nvPicPr>
            <p:cNvPr id="36" name="Picture 35" descr="Dewalt.png"/>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552075" y="6205404"/>
              <a:ext cx="1293264" cy="731520"/>
            </a:xfrm>
            <a:prstGeom prst="rect">
              <a:avLst/>
            </a:prstGeom>
          </p:spPr>
        </p:pic>
        <p:pic>
          <p:nvPicPr>
            <p:cNvPr id="37" name="Picture 36" descr="PowersFastening.png"/>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4811293" y="6205404"/>
              <a:ext cx="1293264" cy="731520"/>
            </a:xfrm>
            <a:prstGeom prst="rect">
              <a:avLst/>
            </a:prstGeom>
          </p:spPr>
        </p:pic>
        <p:pic>
          <p:nvPicPr>
            <p:cNvPr id="38" name="Picture 37" descr="Facom.png"/>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4038490" y="5913271"/>
              <a:ext cx="1293264" cy="731520"/>
            </a:xfrm>
            <a:prstGeom prst="rect">
              <a:avLst/>
            </a:prstGeom>
          </p:spPr>
        </p:pic>
        <p:pic>
          <p:nvPicPr>
            <p:cNvPr id="39" name="Picture 38" descr="Mac.png"/>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2324876" y="5913271"/>
              <a:ext cx="1293264" cy="731520"/>
            </a:xfrm>
            <a:prstGeom prst="rect">
              <a:avLst/>
            </a:prstGeom>
          </p:spPr>
        </p:pic>
        <p:pic>
          <p:nvPicPr>
            <p:cNvPr id="40" name="Picture 39" descr="B+D.png"/>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13019" y="6185084"/>
              <a:ext cx="1293264" cy="731520"/>
            </a:xfrm>
            <a:prstGeom prst="rect">
              <a:avLst/>
            </a:prstGeom>
          </p:spPr>
        </p:pic>
      </p:grpSp>
      <p:pic>
        <p:nvPicPr>
          <p:cNvPr id="22" name="Picture 5" descr="Global Tools Storage for PPT.gif"/>
          <p:cNvPicPr>
            <a:picLocks noChangeAspect="1"/>
          </p:cNvPicPr>
          <p:nvPr userDrawn="1"/>
        </p:nvPicPr>
        <p:blipFill>
          <a:blip r:embed="rId13" cstate="print"/>
          <a:srcRect/>
          <a:stretch>
            <a:fillRect/>
          </a:stretch>
        </p:blipFill>
        <p:spPr bwMode="auto">
          <a:xfrm>
            <a:off x="1" y="778937"/>
            <a:ext cx="10066867" cy="966788"/>
          </a:xfrm>
          <a:prstGeom prst="rect">
            <a:avLst/>
          </a:prstGeom>
          <a:noFill/>
          <a:ln w="9525">
            <a:noFill/>
            <a:miter lim="800000"/>
            <a:headEnd/>
            <a:tailEnd/>
          </a:ln>
        </p:spPr>
      </p:pic>
    </p:spTree>
    <p:extLst>
      <p:ext uri="{BB962C8B-B14F-4D97-AF65-F5344CB8AC3E}">
        <p14:creationId xmlns:p14="http://schemas.microsoft.com/office/powerpoint/2010/main" val="88810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_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6" name="Content Placeholder 5"/>
          <p:cNvSpPr>
            <a:spLocks noGrp="1"/>
          </p:cNvSpPr>
          <p:nvPr>
            <p:ph sz="quarter" idx="12"/>
          </p:nvPr>
        </p:nvSpPr>
        <p:spPr>
          <a:xfrm>
            <a:off x="482600" y="1247780"/>
            <a:ext cx="11353800" cy="46958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Line 11"/>
          <p:cNvSpPr>
            <a:spLocks noChangeShapeType="1"/>
          </p:cNvSpPr>
          <p:nvPr userDrawn="1"/>
        </p:nvSpPr>
        <p:spPr bwMode="auto">
          <a:xfrm>
            <a:off x="11320253" y="6538878"/>
            <a:ext cx="0" cy="82153"/>
          </a:xfrm>
          <a:prstGeom prst="line">
            <a:avLst/>
          </a:prstGeom>
          <a:noFill/>
          <a:ln w="6350">
            <a:solidFill>
              <a:schemeClr val="tx1"/>
            </a:solidFill>
            <a:round/>
            <a:headEnd/>
            <a:tailEnd/>
          </a:ln>
        </p:spPr>
        <p:txBody>
          <a:bodyPr wrap="none" anchor="ctr"/>
          <a:lstStyle/>
          <a:p>
            <a:pPr>
              <a:defRPr/>
            </a:pPr>
            <a:endParaRPr lang="en-US" sz="1000">
              <a:solidFill>
                <a:srgbClr val="000000"/>
              </a:solidFill>
              <a:cs typeface="Arial" pitchFamily="34" charset="0"/>
            </a:endParaRPr>
          </a:p>
        </p:txBody>
      </p:sp>
      <p:sp>
        <p:nvSpPr>
          <p:cNvPr id="11" name="Rectangle 6"/>
          <p:cNvSpPr>
            <a:spLocks noGrp="1" noChangeArrowheads="1"/>
          </p:cNvSpPr>
          <p:nvPr>
            <p:ph type="sldNum" sz="quarter" idx="4"/>
          </p:nvPr>
        </p:nvSpPr>
        <p:spPr>
          <a:xfrm>
            <a:off x="11449372" y="6466845"/>
            <a:ext cx="524093" cy="226219"/>
          </a:xfrm>
          <a:prstGeom prst="rect">
            <a:avLst/>
          </a:prstGeom>
        </p:spPr>
        <p:txBody>
          <a:bodyPr anchor="ctr"/>
          <a:lstStyle>
            <a:lvl1pPr>
              <a:defRPr sz="900">
                <a:solidFill>
                  <a:schemeClr val="tx1"/>
                </a:solidFill>
                <a:latin typeface="Arial" pitchFamily="34" charset="0"/>
                <a:cs typeface="Arial" pitchFamily="34" charset="0"/>
              </a:defRPr>
            </a:lvl1pPr>
          </a:lstStyle>
          <a:p>
            <a:fld id="{D4348F35-18D3-41DB-BC3D-8BA142A4D559}" type="slidenum">
              <a:rPr lang="en-US" smtClean="0">
                <a:solidFill>
                  <a:srgbClr val="000000"/>
                </a:solidFill>
              </a:rPr>
              <a:pPr/>
              <a:t>‹#›</a:t>
            </a:fld>
            <a:endParaRPr lang="en-US">
              <a:solidFill>
                <a:srgbClr val="000000"/>
              </a:solidFill>
            </a:endParaRPr>
          </a:p>
        </p:txBody>
      </p:sp>
      <p:sp>
        <p:nvSpPr>
          <p:cNvPr id="7" name="Footer Placeholder 3"/>
          <p:cNvSpPr>
            <a:spLocks noGrp="1"/>
          </p:cNvSpPr>
          <p:nvPr>
            <p:ph type="ftr" sz="quarter" idx="3"/>
          </p:nvPr>
        </p:nvSpPr>
        <p:spPr>
          <a:xfrm>
            <a:off x="7315200" y="6466840"/>
            <a:ext cx="3878053" cy="335160"/>
          </a:xfrm>
          <a:prstGeom prst="rect">
            <a:avLst/>
          </a:prstGeom>
        </p:spPr>
        <p:txBody>
          <a:bodyPr/>
          <a:lstStyle>
            <a:lvl1pPr algn="r">
              <a:defRPr sz="900"/>
            </a:lvl1pPr>
          </a:lstStyle>
          <a:p>
            <a:pPr>
              <a:defRPr/>
            </a:pPr>
            <a:r>
              <a:rPr lang="en-US">
                <a:solidFill>
                  <a:srgbClr val="000000"/>
                </a:solidFill>
              </a:rPr>
              <a:t>Monthly Reporting Package</a:t>
            </a:r>
          </a:p>
        </p:txBody>
      </p:sp>
    </p:spTree>
    <p:extLst>
      <p:ext uri="{BB962C8B-B14F-4D97-AF65-F5344CB8AC3E}">
        <p14:creationId xmlns:p14="http://schemas.microsoft.com/office/powerpoint/2010/main" val="42680630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2B8224-101B-4975-9295-31CB2D8712E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F9B4B8D7-772D-4B25-8692-0DC6E0586F14}"/>
              </a:ext>
            </a:extLst>
          </p:cNvPr>
          <p:cNvPicPr>
            <a:picLocks noChangeAspect="1"/>
          </p:cNvPicPr>
          <p:nvPr/>
        </p:nvPicPr>
        <p:blipFill rotWithShape="1">
          <a:blip r:embed="rId2"/>
          <a:srcRect t="1549" r="45732" b="1142"/>
          <a:stretch/>
        </p:blipFill>
        <p:spPr>
          <a:xfrm>
            <a:off x="5349925" y="-93785"/>
            <a:ext cx="6842079" cy="6858000"/>
          </a:xfrm>
          <a:prstGeom prst="rect">
            <a:avLst/>
          </a:prstGeom>
        </p:spPr>
      </p:pic>
      <p:sp>
        <p:nvSpPr>
          <p:cNvPr id="64" name="Text Placeholder 63">
            <a:extLst>
              <a:ext uri="{FF2B5EF4-FFF2-40B4-BE49-F238E27FC236}">
                <a16:creationId xmlns:a16="http://schemas.microsoft.com/office/drawing/2014/main" id="{63BD2AC3-573C-4E77-A39E-2262A88C4BA4}"/>
              </a:ext>
            </a:extLst>
          </p:cNvPr>
          <p:cNvSpPr>
            <a:spLocks noGrp="1"/>
          </p:cNvSpPr>
          <p:nvPr>
            <p:ph type="body" sz="quarter" idx="10" hasCustomPrompt="1"/>
          </p:nvPr>
        </p:nvSpPr>
        <p:spPr>
          <a:xfrm>
            <a:off x="709613" y="3976688"/>
            <a:ext cx="5256707" cy="622608"/>
          </a:xfrm>
          <a:prstGeom prst="rect">
            <a:avLst/>
          </a:prstGeom>
        </p:spPr>
        <p:txBody>
          <a:bodyPr anchor="ctr"/>
          <a:lstStyle>
            <a:lvl1pPr marL="0" indent="0">
              <a:buNone/>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Presentation Title</a:t>
            </a:r>
          </a:p>
        </p:txBody>
      </p:sp>
      <p:sp>
        <p:nvSpPr>
          <p:cNvPr id="66" name="Text Placeholder 65">
            <a:extLst>
              <a:ext uri="{FF2B5EF4-FFF2-40B4-BE49-F238E27FC236}">
                <a16:creationId xmlns:a16="http://schemas.microsoft.com/office/drawing/2014/main" id="{5A2231D8-2481-4B05-BAB1-483B64972EB9}"/>
              </a:ext>
            </a:extLst>
          </p:cNvPr>
          <p:cNvSpPr>
            <a:spLocks noGrp="1"/>
          </p:cNvSpPr>
          <p:nvPr>
            <p:ph type="body" sz="quarter" idx="11" hasCustomPrompt="1"/>
          </p:nvPr>
        </p:nvSpPr>
        <p:spPr>
          <a:xfrm>
            <a:off x="709615" y="5045075"/>
            <a:ext cx="5256212" cy="515938"/>
          </a:xfrm>
          <a:prstGeom prst="rect">
            <a:avLst/>
          </a:prstGeom>
        </p:spPr>
        <p:txBody>
          <a:bodyPr anchor="ctr"/>
          <a:lstStyle>
            <a:lvl1pPr marL="0" indent="0">
              <a:buNone/>
              <a:defRPr sz="2000" b="1"/>
            </a:lvl1pPr>
          </a:lstStyle>
          <a:p>
            <a:pPr lvl="0"/>
            <a:r>
              <a:rPr lang="en-US"/>
              <a:t>Presenter Name, Title</a:t>
            </a:r>
          </a:p>
        </p:txBody>
      </p:sp>
      <p:sp>
        <p:nvSpPr>
          <p:cNvPr id="73" name="Parallelogram 1">
            <a:extLst>
              <a:ext uri="{FF2B5EF4-FFF2-40B4-BE49-F238E27FC236}">
                <a16:creationId xmlns:a16="http://schemas.microsoft.com/office/drawing/2014/main" id="{3FB9D0B3-E726-4D31-A667-7063B730872A}"/>
              </a:ext>
            </a:extLst>
          </p:cNvPr>
          <p:cNvSpPr>
            <a:spLocks/>
          </p:cNvSpPr>
          <p:nvPr/>
        </p:nvSpPr>
        <p:spPr>
          <a:xfrm>
            <a:off x="8958909" y="5562422"/>
            <a:ext cx="4035971" cy="1201797"/>
          </a:xfrm>
          <a:custGeom>
            <a:avLst/>
            <a:gdLst>
              <a:gd name="connsiteX0" fmla="*/ 0 w 3532094"/>
              <a:gd name="connsiteY0" fmla="*/ 753035 h 753035"/>
              <a:gd name="connsiteX1" fmla="*/ 188259 w 3532094"/>
              <a:gd name="connsiteY1" fmla="*/ 0 h 753035"/>
              <a:gd name="connsiteX2" fmla="*/ 3532094 w 3532094"/>
              <a:gd name="connsiteY2" fmla="*/ 0 h 753035"/>
              <a:gd name="connsiteX3" fmla="*/ 3343835 w 3532094"/>
              <a:gd name="connsiteY3" fmla="*/ 753035 h 753035"/>
              <a:gd name="connsiteX4" fmla="*/ 0 w 3532094"/>
              <a:gd name="connsiteY4" fmla="*/ 753035 h 753035"/>
              <a:gd name="connsiteX0" fmla="*/ 0 w 3691121"/>
              <a:gd name="connsiteY0" fmla="*/ 753035 h 753035"/>
              <a:gd name="connsiteX1" fmla="*/ 188259 w 3691121"/>
              <a:gd name="connsiteY1" fmla="*/ 0 h 753035"/>
              <a:gd name="connsiteX2" fmla="*/ 3691121 w 3691121"/>
              <a:gd name="connsiteY2" fmla="*/ 4417 h 753035"/>
              <a:gd name="connsiteX3" fmla="*/ 3343835 w 3691121"/>
              <a:gd name="connsiteY3" fmla="*/ 753035 h 753035"/>
              <a:gd name="connsiteX4" fmla="*/ 0 w 3691121"/>
              <a:gd name="connsiteY4" fmla="*/ 753035 h 753035"/>
              <a:gd name="connsiteX0" fmla="*/ 0 w 3691121"/>
              <a:gd name="connsiteY0" fmla="*/ 753035 h 753035"/>
              <a:gd name="connsiteX1" fmla="*/ 188259 w 3691121"/>
              <a:gd name="connsiteY1" fmla="*/ 0 h 753035"/>
              <a:gd name="connsiteX2" fmla="*/ 3691121 w 3691121"/>
              <a:gd name="connsiteY2" fmla="*/ 4417 h 753035"/>
              <a:gd name="connsiteX3" fmla="*/ 3259904 w 3691121"/>
              <a:gd name="connsiteY3" fmla="*/ 735365 h 753035"/>
              <a:gd name="connsiteX4" fmla="*/ 0 w 3691121"/>
              <a:gd name="connsiteY4" fmla="*/ 753035 h 753035"/>
              <a:gd name="connsiteX0" fmla="*/ 0 w 3938864"/>
              <a:gd name="connsiteY0" fmla="*/ 762044 h 762044"/>
              <a:gd name="connsiteX1" fmla="*/ 436002 w 3938864"/>
              <a:gd name="connsiteY1" fmla="*/ 0 h 762044"/>
              <a:gd name="connsiteX2" fmla="*/ 3938864 w 3938864"/>
              <a:gd name="connsiteY2" fmla="*/ 4417 h 762044"/>
              <a:gd name="connsiteX3" fmla="*/ 3507647 w 3938864"/>
              <a:gd name="connsiteY3" fmla="*/ 735365 h 762044"/>
              <a:gd name="connsiteX4" fmla="*/ 0 w 3938864"/>
              <a:gd name="connsiteY4" fmla="*/ 762044 h 762044"/>
              <a:gd name="connsiteX0" fmla="*/ 0 w 3938864"/>
              <a:gd name="connsiteY0" fmla="*/ 762044 h 762044"/>
              <a:gd name="connsiteX1" fmla="*/ 436002 w 3938864"/>
              <a:gd name="connsiteY1" fmla="*/ 0 h 762044"/>
              <a:gd name="connsiteX2" fmla="*/ 3938864 w 3938864"/>
              <a:gd name="connsiteY2" fmla="*/ 4417 h 762044"/>
              <a:gd name="connsiteX3" fmla="*/ 3507647 w 3938864"/>
              <a:gd name="connsiteY3" fmla="*/ 759302 h 762044"/>
              <a:gd name="connsiteX4" fmla="*/ 0 w 3938864"/>
              <a:gd name="connsiteY4" fmla="*/ 762044 h 762044"/>
              <a:gd name="connsiteX0" fmla="*/ 0 w 3507647"/>
              <a:gd name="connsiteY0" fmla="*/ 762044 h 762044"/>
              <a:gd name="connsiteX1" fmla="*/ 436002 w 3507647"/>
              <a:gd name="connsiteY1" fmla="*/ 0 h 762044"/>
              <a:gd name="connsiteX2" fmla="*/ 2215696 w 3507647"/>
              <a:gd name="connsiteY2" fmla="*/ 4417 h 762044"/>
              <a:gd name="connsiteX3" fmla="*/ 3507647 w 3507647"/>
              <a:gd name="connsiteY3" fmla="*/ 759302 h 762044"/>
              <a:gd name="connsiteX4" fmla="*/ 0 w 3507647"/>
              <a:gd name="connsiteY4" fmla="*/ 762044 h 762044"/>
              <a:gd name="connsiteX0" fmla="*/ 0 w 2215696"/>
              <a:gd name="connsiteY0" fmla="*/ 762044 h 762044"/>
              <a:gd name="connsiteX1" fmla="*/ 436002 w 2215696"/>
              <a:gd name="connsiteY1" fmla="*/ 0 h 762044"/>
              <a:gd name="connsiteX2" fmla="*/ 2215696 w 2215696"/>
              <a:gd name="connsiteY2" fmla="*/ 4417 h 762044"/>
              <a:gd name="connsiteX3" fmla="*/ 1749313 w 2215696"/>
              <a:gd name="connsiteY3" fmla="*/ 759302 h 762044"/>
              <a:gd name="connsiteX4" fmla="*/ 0 w 2215696"/>
              <a:gd name="connsiteY4" fmla="*/ 762044 h 762044"/>
              <a:gd name="connsiteX0" fmla="*/ 0 w 2215696"/>
              <a:gd name="connsiteY0" fmla="*/ 762044 h 762044"/>
              <a:gd name="connsiteX1" fmla="*/ 436002 w 2215696"/>
              <a:gd name="connsiteY1" fmla="*/ 0 h 762044"/>
              <a:gd name="connsiteX2" fmla="*/ 2215696 w 2215696"/>
              <a:gd name="connsiteY2" fmla="*/ 4417 h 762044"/>
              <a:gd name="connsiteX3" fmla="*/ 1784101 w 2215696"/>
              <a:gd name="connsiteY3" fmla="*/ 759302 h 762044"/>
              <a:gd name="connsiteX4" fmla="*/ 0 w 2215696"/>
              <a:gd name="connsiteY4" fmla="*/ 762044 h 762044"/>
              <a:gd name="connsiteX0" fmla="*/ 0 w 2211348"/>
              <a:gd name="connsiteY0" fmla="*/ 762044 h 762044"/>
              <a:gd name="connsiteX1" fmla="*/ 436002 w 2211348"/>
              <a:gd name="connsiteY1" fmla="*/ 0 h 762044"/>
              <a:gd name="connsiteX2" fmla="*/ 2211348 w 2211348"/>
              <a:gd name="connsiteY2" fmla="*/ 8766 h 762044"/>
              <a:gd name="connsiteX3" fmla="*/ 1784101 w 2211348"/>
              <a:gd name="connsiteY3" fmla="*/ 759302 h 762044"/>
              <a:gd name="connsiteX4" fmla="*/ 0 w 2211348"/>
              <a:gd name="connsiteY4" fmla="*/ 762044 h 762044"/>
              <a:gd name="connsiteX0" fmla="*/ 0 w 2211348"/>
              <a:gd name="connsiteY0" fmla="*/ 762044 h 762044"/>
              <a:gd name="connsiteX1" fmla="*/ 436002 w 2211348"/>
              <a:gd name="connsiteY1" fmla="*/ 0 h 762044"/>
              <a:gd name="connsiteX2" fmla="*/ 2211348 w 2211348"/>
              <a:gd name="connsiteY2" fmla="*/ 6174 h 762044"/>
              <a:gd name="connsiteX3" fmla="*/ 1784101 w 2211348"/>
              <a:gd name="connsiteY3" fmla="*/ 759302 h 762044"/>
              <a:gd name="connsiteX4" fmla="*/ 0 w 2211348"/>
              <a:gd name="connsiteY4" fmla="*/ 762044 h 762044"/>
              <a:gd name="connsiteX0" fmla="*/ 0 w 2209408"/>
              <a:gd name="connsiteY0" fmla="*/ 762044 h 762044"/>
              <a:gd name="connsiteX1" fmla="*/ 436002 w 2209408"/>
              <a:gd name="connsiteY1" fmla="*/ 0 h 762044"/>
              <a:gd name="connsiteX2" fmla="*/ 2209408 w 2209408"/>
              <a:gd name="connsiteY2" fmla="*/ 356 h 762044"/>
              <a:gd name="connsiteX3" fmla="*/ 1784101 w 2209408"/>
              <a:gd name="connsiteY3" fmla="*/ 759302 h 762044"/>
              <a:gd name="connsiteX4" fmla="*/ 0 w 2209408"/>
              <a:gd name="connsiteY4" fmla="*/ 762044 h 762044"/>
              <a:gd name="connsiteX0" fmla="*/ 0 w 2209408"/>
              <a:gd name="connsiteY0" fmla="*/ 762044 h 762044"/>
              <a:gd name="connsiteX1" fmla="*/ 436002 w 2209408"/>
              <a:gd name="connsiteY1" fmla="*/ 0 h 762044"/>
              <a:gd name="connsiteX2" fmla="*/ 2209408 w 2209408"/>
              <a:gd name="connsiteY2" fmla="*/ 356 h 762044"/>
              <a:gd name="connsiteX3" fmla="*/ 1784101 w 2209408"/>
              <a:gd name="connsiteY3" fmla="*/ 761174 h 762044"/>
              <a:gd name="connsiteX4" fmla="*/ 0 w 2209408"/>
              <a:gd name="connsiteY4" fmla="*/ 762044 h 76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408" h="762044">
                <a:moveTo>
                  <a:pt x="0" y="762044"/>
                </a:moveTo>
                <a:lnTo>
                  <a:pt x="436002" y="0"/>
                </a:lnTo>
                <a:lnTo>
                  <a:pt x="2209408" y="356"/>
                </a:lnTo>
                <a:lnTo>
                  <a:pt x="1784101" y="761174"/>
                </a:lnTo>
                <a:lnTo>
                  <a:pt x="0" y="762044"/>
                </a:lnTo>
                <a:close/>
              </a:path>
            </a:pathLst>
          </a:custGeom>
          <a:blipFill dpi="0" rotWithShape="1">
            <a:blip r:embed="rId3"/>
            <a:srcRect/>
            <a:stretch>
              <a:fillRect l="1014" t="-105409" r="-3518" b="-135843"/>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Parallelogram 1">
            <a:extLst>
              <a:ext uri="{FF2B5EF4-FFF2-40B4-BE49-F238E27FC236}">
                <a16:creationId xmlns:a16="http://schemas.microsoft.com/office/drawing/2014/main" id="{C7051E2F-94C4-4DD3-B9B7-2AC7EFAC5611}"/>
              </a:ext>
            </a:extLst>
          </p:cNvPr>
          <p:cNvSpPr>
            <a:spLocks/>
          </p:cNvSpPr>
          <p:nvPr/>
        </p:nvSpPr>
        <p:spPr>
          <a:xfrm>
            <a:off x="5248323" y="1227827"/>
            <a:ext cx="4206240" cy="1292255"/>
          </a:xfrm>
          <a:prstGeom prst="flowChartInputOutput">
            <a:avLst/>
          </a:prstGeom>
          <a:blipFill dpi="0" rotWithShape="0">
            <a:blip r:embed="rId4"/>
            <a:srcRect/>
            <a:stretch>
              <a:fillRect l="-9782" t="-103313" r="3262" b="-32553"/>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arallelogram 1">
            <a:extLst>
              <a:ext uri="{FF2B5EF4-FFF2-40B4-BE49-F238E27FC236}">
                <a16:creationId xmlns:a16="http://schemas.microsoft.com/office/drawing/2014/main" id="{31802610-D823-4338-90FB-0FB5ED710D30}"/>
              </a:ext>
            </a:extLst>
          </p:cNvPr>
          <p:cNvSpPr>
            <a:spLocks/>
          </p:cNvSpPr>
          <p:nvPr/>
        </p:nvSpPr>
        <p:spPr>
          <a:xfrm>
            <a:off x="8154536" y="4093711"/>
            <a:ext cx="2822357" cy="129225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4726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7533"/>
              <a:gd name="connsiteY0" fmla="*/ 10075 h 10075"/>
              <a:gd name="connsiteX1" fmla="*/ 2259 w 7533"/>
              <a:gd name="connsiteY1" fmla="*/ 0 h 10075"/>
              <a:gd name="connsiteX2" fmla="*/ 7533 w 7533"/>
              <a:gd name="connsiteY2" fmla="*/ 0 h 10075"/>
              <a:gd name="connsiteX3" fmla="*/ 5533 w 7533"/>
              <a:gd name="connsiteY3" fmla="*/ 10000 h 10075"/>
              <a:gd name="connsiteX4" fmla="*/ 0 w 7533"/>
              <a:gd name="connsiteY4" fmla="*/ 10075 h 1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3" h="10075">
                <a:moveTo>
                  <a:pt x="0" y="10075"/>
                </a:moveTo>
                <a:lnTo>
                  <a:pt x="2259" y="0"/>
                </a:lnTo>
                <a:lnTo>
                  <a:pt x="7533" y="0"/>
                </a:lnTo>
                <a:lnTo>
                  <a:pt x="5533" y="10000"/>
                </a:lnTo>
                <a:lnTo>
                  <a:pt x="0" y="10075"/>
                </a:lnTo>
                <a:close/>
              </a:path>
            </a:pathLst>
          </a:custGeom>
          <a:blipFill dpi="0" rotWithShape="0">
            <a:blip r:embed="rId5"/>
            <a:srcRect/>
            <a:stretch>
              <a:fillRect l="-8305" t="-5237" r="-363" b="-3137"/>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A close up of a sign&#10;&#10;Description automatically generated">
            <a:extLst>
              <a:ext uri="{FF2B5EF4-FFF2-40B4-BE49-F238E27FC236}">
                <a16:creationId xmlns:a16="http://schemas.microsoft.com/office/drawing/2014/main" id="{C5AF73F8-1C96-4123-85A1-EBAD30A31A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714" t="28158" r="19351" b="24922"/>
          <a:stretch/>
        </p:blipFill>
        <p:spPr>
          <a:xfrm>
            <a:off x="709613" y="1811773"/>
            <a:ext cx="3735832" cy="1617231"/>
          </a:xfrm>
          <a:prstGeom prst="rect">
            <a:avLst/>
          </a:prstGeom>
        </p:spPr>
      </p:pic>
    </p:spTree>
    <p:extLst>
      <p:ext uri="{BB962C8B-B14F-4D97-AF65-F5344CB8AC3E}">
        <p14:creationId xmlns:p14="http://schemas.microsoft.com/office/powerpoint/2010/main" val="341437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0" y="6265857"/>
            <a:ext cx="12192000" cy="592149"/>
          </a:xfrm>
          <a:prstGeom prst="rect">
            <a:avLst/>
          </a:prstGeom>
        </p:spPr>
      </p:pic>
      <p:cxnSp>
        <p:nvCxnSpPr>
          <p:cNvPr id="9" name="Straight Connector 8"/>
          <p:cNvCxnSpPr/>
          <p:nvPr/>
        </p:nvCxnSpPr>
        <p:spPr bwMode="auto">
          <a:xfrm>
            <a:off x="0" y="6265851"/>
            <a:ext cx="12192000" cy="0"/>
          </a:xfrm>
          <a:prstGeom prst="line">
            <a:avLst/>
          </a:prstGeom>
          <a:solidFill>
            <a:schemeClr val="accent1"/>
          </a:solidFill>
          <a:ln w="28575" cap="flat" cmpd="sng" algn="ctr">
            <a:solidFill>
              <a:srgbClr val="0098C3"/>
            </a:solidFill>
            <a:prstDash val="solid"/>
            <a:round/>
            <a:headEnd type="none" w="med" len="med"/>
            <a:tailEnd type="none" w="med" len="med"/>
          </a:ln>
          <a:effectLst/>
        </p:spPr>
      </p:cxnSp>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l="3543" t="13070" r="2502" b="25272"/>
          <a:stretch/>
        </p:blipFill>
        <p:spPr>
          <a:xfrm>
            <a:off x="0" y="2"/>
            <a:ext cx="12208933" cy="539220"/>
          </a:xfrm>
          <a:prstGeom prst="rect">
            <a:avLst/>
          </a:prstGeom>
        </p:spPr>
      </p:pic>
      <p:cxnSp>
        <p:nvCxnSpPr>
          <p:cNvPr id="8" name="Straight Connector 10"/>
          <p:cNvCxnSpPr>
            <a:cxnSpLocks noChangeShapeType="1"/>
          </p:cNvCxnSpPr>
          <p:nvPr/>
        </p:nvCxnSpPr>
        <p:spPr bwMode="auto">
          <a:xfrm>
            <a:off x="469904" y="1020763"/>
            <a:ext cx="11739033" cy="0"/>
          </a:xfrm>
          <a:prstGeom prst="line">
            <a:avLst/>
          </a:prstGeom>
          <a:noFill/>
          <a:ln w="6350">
            <a:solidFill>
              <a:srgbClr val="008CB4"/>
            </a:solidFill>
            <a:prstDash val="dash"/>
            <a:round/>
            <a:headEnd/>
            <a:tailEnd/>
          </a:ln>
          <a:extLst>
            <a:ext uri="{909E8E84-426E-40dd-AFC4-6F175D3DCCD1}">
              <a14:hiddenFill xmlns="" xmlns:a14="http://schemas.microsoft.com/office/drawing/2010/main">
                <a:noFill/>
              </a14:hiddenFill>
            </a:ext>
          </a:extLst>
        </p:spPr>
      </p:cxnSp>
      <p:sp>
        <p:nvSpPr>
          <p:cNvPr id="1026" name="Rectangle 2"/>
          <p:cNvSpPr>
            <a:spLocks noGrp="1" noChangeArrowheads="1"/>
          </p:cNvSpPr>
          <p:nvPr>
            <p:ph type="title"/>
          </p:nvPr>
        </p:nvSpPr>
        <p:spPr bwMode="auto">
          <a:xfrm>
            <a:off x="457200" y="180975"/>
            <a:ext cx="11328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1" name="Picture 10"/>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0" y="6361489"/>
            <a:ext cx="2540000" cy="400872"/>
          </a:xfrm>
          <a:prstGeom prst="rect">
            <a:avLst/>
          </a:prstGeom>
        </p:spPr>
      </p:pic>
      <p:sp>
        <p:nvSpPr>
          <p:cNvPr id="10" name="Line 11"/>
          <p:cNvSpPr>
            <a:spLocks noChangeShapeType="1"/>
          </p:cNvSpPr>
          <p:nvPr userDrawn="1"/>
        </p:nvSpPr>
        <p:spPr bwMode="auto">
          <a:xfrm>
            <a:off x="11320253" y="6538878"/>
            <a:ext cx="0" cy="82153"/>
          </a:xfrm>
          <a:prstGeom prst="line">
            <a:avLst/>
          </a:prstGeom>
          <a:noFill/>
          <a:ln w="6350">
            <a:solidFill>
              <a:schemeClr val="tx1"/>
            </a:solidFill>
            <a:round/>
            <a:headEnd/>
            <a:tailEnd/>
          </a:ln>
        </p:spPr>
        <p:txBody>
          <a:bodyPr wrap="none" anchor="ctr"/>
          <a:lstStyle/>
          <a:p>
            <a:pPr>
              <a:defRPr/>
            </a:pPr>
            <a:endParaRPr lang="en-US" sz="1000">
              <a:solidFill>
                <a:srgbClr val="000000"/>
              </a:solidFill>
              <a:latin typeface="Calibri" pitchFamily="34" charset="0"/>
              <a:cs typeface="Calibri" pitchFamily="34" charset="0"/>
            </a:endParaRPr>
          </a:p>
        </p:txBody>
      </p:sp>
      <p:sp>
        <p:nvSpPr>
          <p:cNvPr id="12" name="Rectangle 6"/>
          <p:cNvSpPr>
            <a:spLocks noGrp="1" noChangeArrowheads="1"/>
          </p:cNvSpPr>
          <p:nvPr>
            <p:ph type="sldNum" sz="quarter" idx="4"/>
          </p:nvPr>
        </p:nvSpPr>
        <p:spPr>
          <a:xfrm>
            <a:off x="11449372" y="6466845"/>
            <a:ext cx="524093" cy="226219"/>
          </a:xfrm>
          <a:prstGeom prst="rect">
            <a:avLst/>
          </a:prstGeom>
        </p:spPr>
        <p:txBody>
          <a:bodyPr anchor="ctr"/>
          <a:lstStyle>
            <a:lvl1pPr>
              <a:defRPr sz="1000">
                <a:solidFill>
                  <a:schemeClr val="tx1"/>
                </a:solidFill>
                <a:latin typeface="Calibri" pitchFamily="34" charset="0"/>
                <a:cs typeface="Calibri" pitchFamily="34" charset="0"/>
              </a:defRPr>
            </a:lvl1pPr>
          </a:lstStyle>
          <a:p>
            <a:fld id="{D4348F35-18D3-41DB-BC3D-8BA142A4D559}" type="slidenum">
              <a:rPr lang="en-US" smtClean="0">
                <a:solidFill>
                  <a:srgbClr val="000000"/>
                </a:solidFill>
              </a:rPr>
              <a:pPr/>
              <a:t>‹#›</a:t>
            </a:fld>
            <a:endParaRPr lang="en-US">
              <a:solidFill>
                <a:srgbClr val="000000"/>
              </a:solidFill>
            </a:endParaRPr>
          </a:p>
        </p:txBody>
      </p:sp>
      <p:sp>
        <p:nvSpPr>
          <p:cNvPr id="13" name="Footer Placeholder 3"/>
          <p:cNvSpPr>
            <a:spLocks noGrp="1"/>
          </p:cNvSpPr>
          <p:nvPr>
            <p:ph type="ftr" sz="quarter" idx="3"/>
          </p:nvPr>
        </p:nvSpPr>
        <p:spPr>
          <a:xfrm>
            <a:off x="7315200" y="6466840"/>
            <a:ext cx="3878053" cy="335160"/>
          </a:xfrm>
          <a:prstGeom prst="rect">
            <a:avLst/>
          </a:prstGeom>
        </p:spPr>
        <p:txBody>
          <a:bodyPr/>
          <a:lstStyle>
            <a:lvl1pPr algn="r">
              <a:defRPr sz="1000">
                <a:latin typeface="Calibri" pitchFamily="34" charset="0"/>
                <a:cs typeface="Calibri" pitchFamily="34" charset="0"/>
              </a:defRPr>
            </a:lvl1pPr>
          </a:lstStyle>
          <a:p>
            <a:pPr>
              <a:defRPr/>
            </a:pPr>
            <a:r>
              <a:rPr lang="en-US">
                <a:solidFill>
                  <a:srgbClr val="000000"/>
                </a:solidFill>
              </a:rPr>
              <a:t>Monthly Reporting Package</a:t>
            </a:r>
          </a:p>
        </p:txBody>
      </p:sp>
    </p:spTree>
    <p:extLst>
      <p:ext uri="{BB962C8B-B14F-4D97-AF65-F5344CB8AC3E}">
        <p14:creationId xmlns:p14="http://schemas.microsoft.com/office/powerpoint/2010/main" val="1395430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hf hdr="0"/>
  <p:txStyles>
    <p:titleStyle>
      <a:lvl1pPr algn="l" rtl="0" eaLnBrk="1" fontAlgn="base" hangingPunct="1">
        <a:spcBef>
          <a:spcPct val="0"/>
        </a:spcBef>
        <a:spcAft>
          <a:spcPct val="0"/>
        </a:spcAft>
        <a:defRPr lang="en-US" sz="2400" b="1" i="0" kern="1200" smtClean="0">
          <a:solidFill>
            <a:schemeClr val="accent2"/>
          </a:solidFill>
          <a:latin typeface="Calibri" pitchFamily="34" charset="0"/>
          <a:ea typeface="ＭＳ Ｐゴシック" charset="-128"/>
          <a:cs typeface="Calibri" pitchFamily="34" charset="0"/>
        </a:defRPr>
      </a:lvl1pPr>
      <a:lvl2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imes" charset="0"/>
          <a:ea typeface="ＭＳ Ｐゴシック" charset="-128"/>
          <a:cs typeface="ＭＳ Ｐゴシック" charset="-128"/>
        </a:defRPr>
      </a:lvl5pPr>
      <a:lvl6pPr marL="457189" algn="ctr" rtl="0" eaLnBrk="1" fontAlgn="base" hangingPunct="1">
        <a:spcBef>
          <a:spcPct val="0"/>
        </a:spcBef>
        <a:spcAft>
          <a:spcPct val="0"/>
        </a:spcAft>
        <a:defRPr sz="4400">
          <a:solidFill>
            <a:schemeClr val="tx2"/>
          </a:solidFill>
          <a:latin typeface="Times" charset="0"/>
        </a:defRPr>
      </a:lvl6pPr>
      <a:lvl7pPr marL="914377" algn="ctr" rtl="0" eaLnBrk="1" fontAlgn="base" hangingPunct="1">
        <a:spcBef>
          <a:spcPct val="0"/>
        </a:spcBef>
        <a:spcAft>
          <a:spcPct val="0"/>
        </a:spcAft>
        <a:defRPr sz="4400">
          <a:solidFill>
            <a:schemeClr val="tx2"/>
          </a:solidFill>
          <a:latin typeface="Times" charset="0"/>
        </a:defRPr>
      </a:lvl7pPr>
      <a:lvl8pPr marL="1371566" algn="ctr" rtl="0" eaLnBrk="1" fontAlgn="base" hangingPunct="1">
        <a:spcBef>
          <a:spcPct val="0"/>
        </a:spcBef>
        <a:spcAft>
          <a:spcPct val="0"/>
        </a:spcAft>
        <a:defRPr sz="4400">
          <a:solidFill>
            <a:schemeClr val="tx2"/>
          </a:solidFill>
          <a:latin typeface="Times" charset="0"/>
        </a:defRPr>
      </a:lvl8pPr>
      <a:lvl9pPr marL="1828754" algn="ctr" rtl="0" eaLnBrk="1" fontAlgn="base" hangingPunct="1">
        <a:spcBef>
          <a:spcPct val="0"/>
        </a:spcBef>
        <a:spcAft>
          <a:spcPct val="0"/>
        </a:spcAft>
        <a:defRPr sz="4400">
          <a:solidFill>
            <a:schemeClr val="tx2"/>
          </a:solidFill>
          <a:latin typeface="Times" charset="0"/>
        </a:defRPr>
      </a:lvl9pPr>
    </p:titleStyle>
    <p:bodyStyle>
      <a:lvl1pPr marL="171446" indent="-171446" algn="l" rtl="0" eaLnBrk="1" fontAlgn="base" hangingPunct="1">
        <a:spcBef>
          <a:spcPct val="20000"/>
        </a:spcBef>
        <a:spcAft>
          <a:spcPct val="0"/>
        </a:spcAft>
        <a:buClr>
          <a:srgbClr val="0074DE"/>
        </a:buClr>
        <a:buChar char="•"/>
        <a:defRPr sz="1200" b="0" i="0">
          <a:solidFill>
            <a:schemeClr val="tx1"/>
          </a:solidFill>
          <a:latin typeface="Calibri" pitchFamily="34" charset="0"/>
          <a:ea typeface="ＭＳ Ｐゴシック" charset="-128"/>
          <a:cs typeface="Calibri" pitchFamily="34" charset="0"/>
        </a:defRPr>
      </a:lvl1pPr>
      <a:lvl2pPr marL="628635" indent="-171446" algn="l" rtl="0" eaLnBrk="1" fontAlgn="base" hangingPunct="1">
        <a:spcBef>
          <a:spcPct val="20000"/>
        </a:spcBef>
        <a:spcAft>
          <a:spcPct val="0"/>
        </a:spcAft>
        <a:buClr>
          <a:schemeClr val="accent2"/>
        </a:buClr>
        <a:buFont typeface="Arial" pitchFamily="34" charset="0"/>
        <a:buChar char="‒"/>
        <a:defRPr sz="1051" b="0" i="0">
          <a:solidFill>
            <a:schemeClr val="bg2">
              <a:lumMod val="50000"/>
            </a:schemeClr>
          </a:solidFill>
          <a:latin typeface="Calibri" pitchFamily="34" charset="0"/>
          <a:ea typeface="ＭＳ Ｐゴシック" charset="-128"/>
          <a:cs typeface="Calibri" pitchFamily="34" charset="0"/>
        </a:defRPr>
      </a:lvl2pPr>
      <a:lvl3pPr marL="1028674" indent="-114297" algn="l" rtl="0" eaLnBrk="1" fontAlgn="base" hangingPunct="1">
        <a:spcBef>
          <a:spcPct val="20000"/>
        </a:spcBef>
        <a:spcAft>
          <a:spcPct val="0"/>
        </a:spcAft>
        <a:buChar char="•"/>
        <a:defRPr sz="1000" b="0" i="0">
          <a:solidFill>
            <a:schemeClr val="bg2">
              <a:lumMod val="50000"/>
            </a:schemeClr>
          </a:solidFill>
          <a:latin typeface="Calibri" pitchFamily="34" charset="0"/>
          <a:ea typeface="ＭＳ Ｐゴシック" charset="-128"/>
          <a:cs typeface="Calibri" pitchFamily="34" charset="0"/>
        </a:defRPr>
      </a:lvl3pPr>
      <a:lvl4pPr marL="1600160" indent="-228594" algn="l" rtl="0" eaLnBrk="1" fontAlgn="base" hangingPunct="1">
        <a:spcBef>
          <a:spcPct val="20000"/>
        </a:spcBef>
        <a:spcAft>
          <a:spcPct val="0"/>
        </a:spcAft>
        <a:buChar char="–"/>
        <a:defRPr sz="900" b="0" i="0">
          <a:solidFill>
            <a:schemeClr val="bg2">
              <a:lumMod val="50000"/>
            </a:schemeClr>
          </a:solidFill>
          <a:latin typeface="Calibri" pitchFamily="34" charset="0"/>
          <a:ea typeface="ＭＳ Ｐゴシック" charset="-128"/>
          <a:cs typeface="Calibri" pitchFamily="34" charset="0"/>
        </a:defRPr>
      </a:lvl4pPr>
      <a:lvl5pPr marL="2057349" indent="-228594" algn="l" rtl="0" eaLnBrk="1" fontAlgn="base" hangingPunct="1">
        <a:spcBef>
          <a:spcPct val="20000"/>
        </a:spcBef>
        <a:spcAft>
          <a:spcPct val="0"/>
        </a:spcAft>
        <a:buChar char="»"/>
        <a:defRPr sz="900" b="0" i="0">
          <a:solidFill>
            <a:schemeClr val="bg2">
              <a:lumMod val="50000"/>
            </a:schemeClr>
          </a:solidFill>
          <a:latin typeface="Calibri" pitchFamily="34" charset="0"/>
          <a:ea typeface="ＭＳ Ｐゴシック" charset="-128"/>
          <a:cs typeface="Calibri" pitchFamily="34" charset="0"/>
        </a:defRPr>
      </a:lvl5pPr>
      <a:lvl6pPr marL="2514537" indent="-228594" algn="l" rtl="0" eaLnBrk="1" fontAlgn="base" hangingPunct="1">
        <a:spcBef>
          <a:spcPct val="20000"/>
        </a:spcBef>
        <a:spcAft>
          <a:spcPct val="0"/>
        </a:spcAft>
        <a:buChar char="»"/>
        <a:defRPr sz="2000">
          <a:solidFill>
            <a:schemeClr val="tx1"/>
          </a:solidFill>
          <a:latin typeface="+mn-lt"/>
          <a:ea typeface="ＭＳ Ｐゴシック" charset="-128"/>
        </a:defRPr>
      </a:lvl6pPr>
      <a:lvl7pPr marL="2971726" indent="-228594" algn="l" rtl="0" eaLnBrk="1" fontAlgn="base" hangingPunct="1">
        <a:spcBef>
          <a:spcPct val="20000"/>
        </a:spcBef>
        <a:spcAft>
          <a:spcPct val="0"/>
        </a:spcAft>
        <a:buChar char="»"/>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339B44-6521-4673-8673-56336853B75F}"/>
              </a:ext>
            </a:extLst>
          </p:cNvPr>
          <p:cNvSpPr txBox="1"/>
          <p:nvPr/>
        </p:nvSpPr>
        <p:spPr>
          <a:xfrm>
            <a:off x="6629521" y="6302800"/>
            <a:ext cx="2443228" cy="3847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FFFF">
                    <a:lumMod val="95000"/>
                  </a:srgbClr>
                </a:solidFill>
                <a:effectLst/>
                <a:uLnTx/>
                <a:uFillTx/>
                <a:latin typeface="Century Gothic" panose="020B0502020202020204" pitchFamily="34" charset="0"/>
                <a:ea typeface="ヒラギノ角ゴ ProN W3"/>
                <a:cs typeface="Calibri"/>
              </a:rPr>
              <a:t>Dulce Hernández</a:t>
            </a:r>
            <a:endParaRPr kumimoji="0" lang="en-US" sz="1900" b="1" i="0" u="none" strike="noStrike" kern="1200" cap="none" spc="0" normalizeH="0" baseline="0" noProof="0" dirty="0">
              <a:ln>
                <a:noFill/>
              </a:ln>
              <a:solidFill>
                <a:srgbClr val="FFFFFF">
                  <a:lumMod val="95000"/>
                </a:srgbClr>
              </a:solidFill>
              <a:effectLst/>
              <a:uLnTx/>
              <a:uFillTx/>
              <a:latin typeface="Century Gothic" panose="020B0502020202020204" pitchFamily="34" charset="0"/>
              <a:ea typeface="ヒラギノ角ゴ ProN W3"/>
              <a:cs typeface="Calibri" panose="020F0502020204030204" pitchFamily="34" charset="0"/>
            </a:endParaRPr>
          </a:p>
        </p:txBody>
      </p:sp>
      <p:sp>
        <p:nvSpPr>
          <p:cNvPr id="4" name="TextBox 3">
            <a:extLst>
              <a:ext uri="{FF2B5EF4-FFF2-40B4-BE49-F238E27FC236}">
                <a16:creationId xmlns:a16="http://schemas.microsoft.com/office/drawing/2014/main" id="{F4B7FC68-3A2C-4D06-BEAD-B7E2300BF176}"/>
              </a:ext>
            </a:extLst>
          </p:cNvPr>
          <p:cNvSpPr txBox="1"/>
          <p:nvPr/>
        </p:nvSpPr>
        <p:spPr>
          <a:xfrm>
            <a:off x="902597" y="4020383"/>
            <a:ext cx="3911600" cy="1200329"/>
          </a:xfrm>
          <a:prstGeom prst="rect">
            <a:avLst/>
          </a:prstGeom>
          <a:noFill/>
        </p:spPr>
        <p:txBody>
          <a:bodyPr wrap="square" rtlCol="0">
            <a:spAutoFit/>
          </a:bodyPr>
          <a:lstStyle/>
          <a:p>
            <a:pPr algn="ctr"/>
            <a:r>
              <a:rPr lang="en-US" sz="3600" b="1" dirty="0">
                <a:solidFill>
                  <a:srgbClr val="0070C0"/>
                </a:solidFill>
                <a:latin typeface="Arial Nova Light" panose="020B0304020202020204" pitchFamily="34" charset="0"/>
                <a:ea typeface="Cambria Math" panose="02040503050406030204" pitchFamily="18" charset="0"/>
              </a:rPr>
              <a:t>Lock and pusher spring assembly</a:t>
            </a:r>
          </a:p>
        </p:txBody>
      </p:sp>
    </p:spTree>
    <p:extLst>
      <p:ext uri="{BB962C8B-B14F-4D97-AF65-F5344CB8AC3E}">
        <p14:creationId xmlns:p14="http://schemas.microsoft.com/office/powerpoint/2010/main" val="426710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C7DA-7FDB-4F63-8FAD-23213BEFE66E}"/>
              </a:ext>
            </a:extLst>
          </p:cNvPr>
          <p:cNvSpPr>
            <a:spLocks noGrp="1"/>
          </p:cNvSpPr>
          <p:nvPr>
            <p:ph type="title"/>
          </p:nvPr>
        </p:nvSpPr>
        <p:spPr>
          <a:xfrm>
            <a:off x="3787999" y="257385"/>
            <a:ext cx="4845050" cy="709614"/>
          </a:xfrm>
          <a:noFill/>
          <a:ln>
            <a:noFill/>
          </a:ln>
        </p:spPr>
        <p:txBody>
          <a:bodyPr/>
          <a:lstStyle/>
          <a:p>
            <a:pPr algn="ctr"/>
            <a:r>
              <a:rPr lang="en-US" dirty="0">
                <a:solidFill>
                  <a:srgbClr val="0070C0"/>
                </a:solidFill>
                <a:latin typeface="Arial Nova Light" panose="020B0304020202020204" pitchFamily="34" charset="0"/>
                <a:ea typeface="Cambria Math" panose="02040503050406030204" pitchFamily="18" charset="0"/>
              </a:rPr>
              <a:t>Lock and pusher spring assembly</a:t>
            </a:r>
            <a:endParaRPr lang="en-US" dirty="0"/>
          </a:p>
        </p:txBody>
      </p:sp>
      <p:sp>
        <p:nvSpPr>
          <p:cNvPr id="3" name="Slide Number Placeholder 2">
            <a:extLst>
              <a:ext uri="{FF2B5EF4-FFF2-40B4-BE49-F238E27FC236}">
                <a16:creationId xmlns:a16="http://schemas.microsoft.com/office/drawing/2014/main" id="{99525903-A381-4AB7-B639-23F96E962E8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348F35-18D3-41DB-BC3D-8BA142A4D559}" type="slidenum">
              <a:rPr kumimoji="0" lang="en-US" sz="1000" b="0" i="0" u="none" strike="noStrike" kern="1200" cap="none" spc="0" normalizeH="0" baseline="0" noProof="0" smtClean="0">
                <a:ln>
                  <a:noFill/>
                </a:ln>
                <a:solidFill>
                  <a:srgbClr val="000000"/>
                </a:solidFill>
                <a:effectLst/>
                <a:uLnTx/>
                <a:uFillTx/>
                <a:latin typeface="Calibri" pitchFamily="34" charset="0"/>
                <a:ea typeface="+mn-ea"/>
                <a:cs typeface="Calibri"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000000"/>
              </a:solidFill>
              <a:effectLst/>
              <a:uLnTx/>
              <a:uFillTx/>
              <a:latin typeface="Calibri" pitchFamily="34" charset="0"/>
              <a:ea typeface="+mn-ea"/>
              <a:cs typeface="Calibri" pitchFamily="34" charset="0"/>
            </a:endParaRPr>
          </a:p>
        </p:txBody>
      </p:sp>
      <p:sp>
        <p:nvSpPr>
          <p:cNvPr id="12" name="TextBox 10">
            <a:extLst>
              <a:ext uri="{FF2B5EF4-FFF2-40B4-BE49-F238E27FC236}">
                <a16:creationId xmlns:a16="http://schemas.microsoft.com/office/drawing/2014/main" id="{F2B56F1D-6483-4CBA-B01A-3D5C83E0D7C0}"/>
              </a:ext>
            </a:extLst>
          </p:cNvPr>
          <p:cNvSpPr txBox="1"/>
          <p:nvPr/>
        </p:nvSpPr>
        <p:spPr>
          <a:xfrm>
            <a:off x="375601" y="1343577"/>
            <a:ext cx="1704724" cy="102473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1.-</a:t>
            </a:r>
            <a:r>
              <a:rPr lang="en-US" sz="1500" b="0" dirty="0">
                <a:latin typeface="Tahoma" pitchFamily="34" charset="0"/>
                <a:ea typeface="Tahoma" pitchFamily="34" charset="0"/>
                <a:cs typeface="Tahoma" pitchFamily="34" charset="0"/>
              </a:rPr>
              <a:t> T</a:t>
            </a:r>
            <a:r>
              <a:rPr lang="en-US" sz="1500" dirty="0">
                <a:latin typeface="Tahoma" pitchFamily="34" charset="0"/>
                <a:ea typeface="Tahoma" pitchFamily="34" charset="0"/>
                <a:cs typeface="Tahoma" pitchFamily="34" charset="0"/>
              </a:rPr>
              <a:t>he magazine is placed on the fixture</a:t>
            </a:r>
            <a:endParaRPr lang="en-US" sz="1500" b="1" dirty="0">
              <a:latin typeface="Tahoma" pitchFamily="34" charset="0"/>
              <a:ea typeface="Tahoma" pitchFamily="34" charset="0"/>
              <a:cs typeface="Tahoma" pitchFamily="34" charset="0"/>
            </a:endParaRPr>
          </a:p>
        </p:txBody>
      </p:sp>
      <p:sp>
        <p:nvSpPr>
          <p:cNvPr id="13" name="Rectangle 12">
            <a:extLst>
              <a:ext uri="{FF2B5EF4-FFF2-40B4-BE49-F238E27FC236}">
                <a16:creationId xmlns:a16="http://schemas.microsoft.com/office/drawing/2014/main" id="{4331E3A4-9C88-45A8-AAA4-9DBF14D78F8C}"/>
              </a:ext>
            </a:extLst>
          </p:cNvPr>
          <p:cNvSpPr>
            <a:spLocks noChangeArrowheads="1"/>
          </p:cNvSpPr>
          <p:nvPr/>
        </p:nvSpPr>
        <p:spPr bwMode="auto">
          <a:xfrm>
            <a:off x="111185" y="1467643"/>
            <a:ext cx="161925" cy="161925"/>
          </a:xfrm>
          <a:prstGeom prst="rect">
            <a:avLst/>
          </a:prstGeom>
          <a:solidFill>
            <a:srgbClr val="99CC00"/>
          </a:solidFill>
          <a:ln w="9525">
            <a:solidFill>
              <a:srgbClr val="000000"/>
            </a:solidFill>
            <a:miter lim="800000"/>
            <a:headEnd/>
            <a:tailEnd/>
          </a:ln>
        </p:spPr>
        <p:txBody>
          <a:bodyPr/>
          <a:lstStyle/>
          <a:p>
            <a:endParaRPr lang="en-US"/>
          </a:p>
        </p:txBody>
      </p:sp>
      <p:sp>
        <p:nvSpPr>
          <p:cNvPr id="14" name="TextBox 12">
            <a:extLst>
              <a:ext uri="{FF2B5EF4-FFF2-40B4-BE49-F238E27FC236}">
                <a16:creationId xmlns:a16="http://schemas.microsoft.com/office/drawing/2014/main" id="{BABDED06-812E-4BBE-AC78-D8372DE5EABA}"/>
              </a:ext>
            </a:extLst>
          </p:cNvPr>
          <p:cNvSpPr txBox="1"/>
          <p:nvPr/>
        </p:nvSpPr>
        <p:spPr>
          <a:xfrm>
            <a:off x="375601" y="5523487"/>
            <a:ext cx="4218337" cy="71538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2.-</a:t>
            </a:r>
            <a:r>
              <a:rPr lang="en-US" sz="1500" b="0" dirty="0">
                <a:latin typeface="Tahoma" pitchFamily="34" charset="0"/>
                <a:ea typeface="Tahoma" pitchFamily="34" charset="0"/>
                <a:cs typeface="Tahoma" pitchFamily="34" charset="0"/>
              </a:rPr>
              <a:t> </a:t>
            </a:r>
            <a:r>
              <a:rPr lang="en-US" sz="1500" dirty="0">
                <a:latin typeface="Tahoma" pitchFamily="34" charset="0"/>
                <a:ea typeface="Tahoma" pitchFamily="34" charset="0"/>
                <a:cs typeface="Tahoma" pitchFamily="34" charset="0"/>
              </a:rPr>
              <a:t>Take a pusher lock and spring and assemble as indicated.</a:t>
            </a:r>
            <a:endParaRPr lang="en-US" sz="1500" b="1" dirty="0">
              <a:latin typeface="Tahoma" pitchFamily="34" charset="0"/>
              <a:ea typeface="Tahoma" pitchFamily="34" charset="0"/>
              <a:cs typeface="Tahoma" pitchFamily="34" charset="0"/>
            </a:endParaRPr>
          </a:p>
        </p:txBody>
      </p:sp>
      <p:sp>
        <p:nvSpPr>
          <p:cNvPr id="15" name="Rectangle 14">
            <a:extLst>
              <a:ext uri="{FF2B5EF4-FFF2-40B4-BE49-F238E27FC236}">
                <a16:creationId xmlns:a16="http://schemas.microsoft.com/office/drawing/2014/main" id="{6D5EE3D0-0CF2-4E4A-AD44-727A7064ABF8}"/>
              </a:ext>
            </a:extLst>
          </p:cNvPr>
          <p:cNvSpPr>
            <a:spLocks noChangeArrowheads="1"/>
          </p:cNvSpPr>
          <p:nvPr/>
        </p:nvSpPr>
        <p:spPr bwMode="auto">
          <a:xfrm>
            <a:off x="111186" y="5575204"/>
            <a:ext cx="161925" cy="161925"/>
          </a:xfrm>
          <a:prstGeom prst="rect">
            <a:avLst/>
          </a:prstGeom>
          <a:solidFill>
            <a:srgbClr val="99CC00"/>
          </a:solidFill>
          <a:ln w="9525">
            <a:solidFill>
              <a:srgbClr val="000000"/>
            </a:solidFill>
            <a:miter lim="800000"/>
            <a:headEnd/>
            <a:tailEnd/>
          </a:ln>
        </p:spPr>
        <p:txBody>
          <a:bodyPr/>
          <a:lstStyle/>
          <a:p>
            <a:endParaRPr lang="en-US"/>
          </a:p>
        </p:txBody>
      </p:sp>
      <p:sp>
        <p:nvSpPr>
          <p:cNvPr id="17" name="Rectangle 16">
            <a:extLst>
              <a:ext uri="{FF2B5EF4-FFF2-40B4-BE49-F238E27FC236}">
                <a16:creationId xmlns:a16="http://schemas.microsoft.com/office/drawing/2014/main" id="{21270526-3D77-4623-B916-496EEF259608}"/>
              </a:ext>
            </a:extLst>
          </p:cNvPr>
          <p:cNvSpPr>
            <a:spLocks noChangeArrowheads="1"/>
          </p:cNvSpPr>
          <p:nvPr/>
        </p:nvSpPr>
        <p:spPr bwMode="auto">
          <a:xfrm>
            <a:off x="8282879" y="3751616"/>
            <a:ext cx="161925" cy="161925"/>
          </a:xfrm>
          <a:prstGeom prst="rect">
            <a:avLst/>
          </a:prstGeom>
          <a:solidFill>
            <a:srgbClr val="99CC00"/>
          </a:solidFill>
          <a:ln w="9525">
            <a:solidFill>
              <a:srgbClr val="000000"/>
            </a:solidFill>
            <a:miter lim="800000"/>
            <a:headEnd/>
            <a:tailEnd/>
          </a:ln>
        </p:spPr>
        <p:txBody>
          <a:bodyPr/>
          <a:lstStyle/>
          <a:p>
            <a:endParaRPr lang="en-US"/>
          </a:p>
        </p:txBody>
      </p:sp>
      <p:pic>
        <p:nvPicPr>
          <p:cNvPr id="5" name="Picture 4" descr="A picture containing indoor, equipment, miller&#10;&#10;Description automatically generated">
            <a:extLst>
              <a:ext uri="{FF2B5EF4-FFF2-40B4-BE49-F238E27FC236}">
                <a16:creationId xmlns:a16="http://schemas.microsoft.com/office/drawing/2014/main" id="{882B1DA7-728A-4774-AF01-34CC33A012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854620" y="1104928"/>
            <a:ext cx="2256396" cy="1618194"/>
          </a:xfrm>
          <a:prstGeom prst="rect">
            <a:avLst/>
          </a:prstGeom>
          <a:ln w="28575">
            <a:solidFill>
              <a:srgbClr val="00B050"/>
            </a:solidFill>
          </a:ln>
        </p:spPr>
      </p:pic>
      <p:pic>
        <p:nvPicPr>
          <p:cNvPr id="7" name="Picture 6" descr="A picture containing indoor&#10;&#10;Description automatically generated">
            <a:extLst>
              <a:ext uri="{FF2B5EF4-FFF2-40B4-BE49-F238E27FC236}">
                <a16:creationId xmlns:a16="http://schemas.microsoft.com/office/drawing/2014/main" id="{12EBF1EE-7A15-4C35-9595-C82AEE7640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2968" y="3129772"/>
            <a:ext cx="2860970" cy="2306166"/>
          </a:xfrm>
          <a:prstGeom prst="rect">
            <a:avLst/>
          </a:prstGeom>
          <a:ln w="28575">
            <a:solidFill>
              <a:srgbClr val="00B050"/>
            </a:solidFill>
          </a:ln>
        </p:spPr>
      </p:pic>
      <p:pic>
        <p:nvPicPr>
          <p:cNvPr id="20" name="Picture 19">
            <a:extLst>
              <a:ext uri="{FF2B5EF4-FFF2-40B4-BE49-F238E27FC236}">
                <a16:creationId xmlns:a16="http://schemas.microsoft.com/office/drawing/2014/main" id="{7161F10C-C5A9-4B38-83B1-68C2BF03472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6289" y="3126628"/>
            <a:ext cx="1493421" cy="2306167"/>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0D4F313-B628-45C3-B45A-312EBADEC3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33049" y="1072288"/>
            <a:ext cx="3007339" cy="2255505"/>
          </a:xfrm>
          <a:prstGeom prst="rect">
            <a:avLst/>
          </a:prstGeom>
          <a:ln w="28575">
            <a:solidFill>
              <a:srgbClr val="00B050"/>
            </a:solidFill>
          </a:ln>
        </p:spPr>
      </p:pic>
      <p:pic>
        <p:nvPicPr>
          <p:cNvPr id="21" name="Picture 20" descr="A picture containing person&#10;&#10;Description automatically generated">
            <a:extLst>
              <a:ext uri="{FF2B5EF4-FFF2-40B4-BE49-F238E27FC236}">
                <a16:creationId xmlns:a16="http://schemas.microsoft.com/office/drawing/2014/main" id="{834E6F27-7B45-4DC7-9CA6-36EF2C5F2EC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71541" y="1072288"/>
            <a:ext cx="3121241" cy="2255505"/>
          </a:xfrm>
          <a:prstGeom prst="rect">
            <a:avLst/>
          </a:prstGeom>
          <a:ln w="28575">
            <a:solidFill>
              <a:srgbClr val="00B050"/>
            </a:solidFill>
          </a:ln>
        </p:spPr>
      </p:pic>
      <p:pic>
        <p:nvPicPr>
          <p:cNvPr id="30" name="Picture 29">
            <a:extLst>
              <a:ext uri="{FF2B5EF4-FFF2-40B4-BE49-F238E27FC236}">
                <a16:creationId xmlns:a16="http://schemas.microsoft.com/office/drawing/2014/main" id="{D4A019F0-7946-41CC-B46E-53FDAB00B2D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58739" y="3439516"/>
            <a:ext cx="2956423" cy="1993279"/>
          </a:xfrm>
          <a:prstGeom prst="rect">
            <a:avLst/>
          </a:prstGeom>
          <a:solidFill>
            <a:srgbClr val="00B050"/>
          </a:solidFill>
          <a:ln w="28575">
            <a:solidFill>
              <a:srgbClr val="00B050"/>
            </a:solidFill>
          </a:ln>
        </p:spPr>
      </p:pic>
      <p:sp>
        <p:nvSpPr>
          <p:cNvPr id="31" name="TextBox 12">
            <a:extLst>
              <a:ext uri="{FF2B5EF4-FFF2-40B4-BE49-F238E27FC236}">
                <a16:creationId xmlns:a16="http://schemas.microsoft.com/office/drawing/2014/main" id="{2BC09CBB-7E92-4966-AC56-82426221427E}"/>
              </a:ext>
            </a:extLst>
          </p:cNvPr>
          <p:cNvSpPr txBox="1"/>
          <p:nvPr/>
        </p:nvSpPr>
        <p:spPr>
          <a:xfrm>
            <a:off x="8539023" y="3632416"/>
            <a:ext cx="3277376" cy="200471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3.-</a:t>
            </a:r>
            <a:r>
              <a:rPr lang="en-US" sz="1500" b="0" dirty="0">
                <a:latin typeface="Tahoma" pitchFamily="34" charset="0"/>
                <a:ea typeface="Tahoma" pitchFamily="34" charset="0"/>
                <a:cs typeface="Tahoma" pitchFamily="34" charset="0"/>
              </a:rPr>
              <a:t> </a:t>
            </a:r>
            <a:r>
              <a:rPr lang="en-US" sz="1500" dirty="0">
                <a:latin typeface="Tahoma" pitchFamily="34" charset="0"/>
                <a:ea typeface="Tahoma" pitchFamily="34" charset="0"/>
                <a:cs typeface="Tahoma" pitchFamily="34" charset="0"/>
              </a:rPr>
              <a:t>Insert the pusher lock SA into the magazine end cap, with the pusher lock on the bottom and the spring on the back aligned in the holes. The end of the spring should go into the slot in the magazine end cap.</a:t>
            </a:r>
          </a:p>
          <a:p>
            <a:pPr algn="just"/>
            <a:endParaRPr lang="en-US" sz="1500" b="1" dirty="0">
              <a:latin typeface="Tahoma" pitchFamily="34" charset="0"/>
              <a:ea typeface="Tahoma" pitchFamily="34" charset="0"/>
              <a:cs typeface="Tahoma" pitchFamily="34" charset="0"/>
            </a:endParaRPr>
          </a:p>
        </p:txBody>
      </p:sp>
      <p:sp>
        <p:nvSpPr>
          <p:cNvPr id="32" name="Oval 31">
            <a:extLst>
              <a:ext uri="{FF2B5EF4-FFF2-40B4-BE49-F238E27FC236}">
                <a16:creationId xmlns:a16="http://schemas.microsoft.com/office/drawing/2014/main" id="{4CD23C07-A36F-40A9-ABCC-BCC0AD7CC655}"/>
              </a:ext>
            </a:extLst>
          </p:cNvPr>
          <p:cNvSpPr/>
          <p:nvPr/>
        </p:nvSpPr>
        <p:spPr bwMode="auto">
          <a:xfrm>
            <a:off x="6508190" y="2143004"/>
            <a:ext cx="495300" cy="4826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Oval 32">
            <a:extLst>
              <a:ext uri="{FF2B5EF4-FFF2-40B4-BE49-F238E27FC236}">
                <a16:creationId xmlns:a16="http://schemas.microsoft.com/office/drawing/2014/main" id="{5C47FE3D-2993-48EA-9C3C-FC3C11DBF7A6}"/>
              </a:ext>
            </a:extLst>
          </p:cNvPr>
          <p:cNvSpPr/>
          <p:nvPr/>
        </p:nvSpPr>
        <p:spPr bwMode="auto">
          <a:xfrm rot="340663">
            <a:off x="6467793" y="3995370"/>
            <a:ext cx="729898" cy="66916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35" name="Straight Arrow Connector 34">
            <a:extLst>
              <a:ext uri="{FF2B5EF4-FFF2-40B4-BE49-F238E27FC236}">
                <a16:creationId xmlns:a16="http://schemas.microsoft.com/office/drawing/2014/main" id="{C3DF1919-58D8-475C-A32E-00ED8C579DDC}"/>
              </a:ext>
            </a:extLst>
          </p:cNvPr>
          <p:cNvCxnSpPr>
            <a:cxnSpLocks/>
          </p:cNvCxnSpPr>
          <p:nvPr/>
        </p:nvCxnSpPr>
        <p:spPr bwMode="auto">
          <a:xfrm>
            <a:off x="6338916" y="3960906"/>
            <a:ext cx="429624" cy="37041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140636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81308B-3C3D-4802-B0E2-27FA4E6B54C3}"/>
              </a:ext>
            </a:extLst>
          </p:cNvPr>
          <p:cNvSpPr>
            <a:spLocks noGrp="1"/>
          </p:cNvSpPr>
          <p:nvPr>
            <p:ph type="sldNum" sz="quarter" idx="4"/>
          </p:nvPr>
        </p:nvSpPr>
        <p:spPr/>
        <p:txBody>
          <a:bodyPr/>
          <a:lstStyle/>
          <a:p>
            <a:fld id="{D4348F35-18D3-41DB-BC3D-8BA142A4D559}" type="slidenum">
              <a:rPr lang="en-US" smtClean="0">
                <a:solidFill>
                  <a:srgbClr val="000000"/>
                </a:solidFill>
              </a:rPr>
              <a:pPr/>
              <a:t>3</a:t>
            </a:fld>
            <a:endParaRPr lang="en-US">
              <a:solidFill>
                <a:srgbClr val="000000"/>
              </a:solidFill>
            </a:endParaRPr>
          </a:p>
        </p:txBody>
      </p:sp>
      <p:grpSp>
        <p:nvGrpSpPr>
          <p:cNvPr id="10" name="Group 9">
            <a:extLst>
              <a:ext uri="{FF2B5EF4-FFF2-40B4-BE49-F238E27FC236}">
                <a16:creationId xmlns:a16="http://schemas.microsoft.com/office/drawing/2014/main" id="{38927AF9-D174-4A27-9F58-107BCC3ECC00}"/>
              </a:ext>
            </a:extLst>
          </p:cNvPr>
          <p:cNvGrpSpPr>
            <a:grpSpLocks/>
          </p:cNvGrpSpPr>
          <p:nvPr/>
        </p:nvGrpSpPr>
        <p:grpSpPr bwMode="auto">
          <a:xfrm>
            <a:off x="188739" y="294196"/>
            <a:ext cx="2758381" cy="2363666"/>
            <a:chOff x="0" y="0"/>
            <a:chExt cx="2228850" cy="2247900"/>
          </a:xfrm>
        </p:grpSpPr>
        <p:pic>
          <p:nvPicPr>
            <p:cNvPr id="11" name="Picture 10">
              <a:extLst>
                <a:ext uri="{FF2B5EF4-FFF2-40B4-BE49-F238E27FC236}">
                  <a16:creationId xmlns:a16="http://schemas.microsoft.com/office/drawing/2014/main" id="{372BAAE3-9036-4AB0-88FD-D4E89AC6753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2228850" cy="224790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5709D80-2284-471E-808D-44DDF79EB00D}"/>
                </a:ext>
              </a:extLst>
            </p:cNvPr>
            <p:cNvPicPr>
              <a:picLocks noChangeAspect="1"/>
            </p:cNvPicPr>
            <p:nvPr/>
          </p:nvPicPr>
          <p:blipFill>
            <a:blip r:embed="rId3"/>
            <a:stretch>
              <a:fillRect/>
            </a:stretch>
          </p:blipFill>
          <p:spPr bwMode="auto">
            <a:xfrm>
              <a:off x="1638300" y="1295400"/>
              <a:ext cx="542925" cy="885825"/>
            </a:xfrm>
            <a:prstGeom prst="rect">
              <a:avLst/>
            </a:prstGeom>
            <a:ln w="28575">
              <a:solidFill>
                <a:srgbClr val="00B050"/>
              </a:solidFill>
            </a:ln>
            <a:effectLst>
              <a:outerShdw blurRad="292100" dist="139700" dir="2700000" algn="tl" rotWithShape="0">
                <a:srgbClr val="333333">
                  <a:alpha val="65000"/>
                </a:srgbClr>
              </a:outerShdw>
            </a:effectLst>
          </p:spPr>
        </p:pic>
        <p:sp>
          <p:nvSpPr>
            <p:cNvPr id="13" name="Oval 12">
              <a:extLst>
                <a:ext uri="{FF2B5EF4-FFF2-40B4-BE49-F238E27FC236}">
                  <a16:creationId xmlns:a16="http://schemas.microsoft.com/office/drawing/2014/main" id="{DB7B0857-9E80-4EC2-9607-8A2AB2EF56AE}"/>
                </a:ext>
              </a:extLst>
            </p:cNvPr>
            <p:cNvSpPr>
              <a:spLocks noChangeArrowheads="1"/>
            </p:cNvSpPr>
            <p:nvPr/>
          </p:nvSpPr>
          <p:spPr bwMode="auto">
            <a:xfrm>
              <a:off x="885825" y="1047750"/>
              <a:ext cx="342900" cy="371475"/>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5" name="Picture 14">
            <a:extLst>
              <a:ext uri="{FF2B5EF4-FFF2-40B4-BE49-F238E27FC236}">
                <a16:creationId xmlns:a16="http://schemas.microsoft.com/office/drawing/2014/main" id="{8AA6639C-0017-4C78-8552-9137B71FF2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80210" y="294196"/>
            <a:ext cx="3326122" cy="2428350"/>
          </a:xfrm>
          <a:prstGeom prst="rect">
            <a:avLst/>
          </a:prstGeom>
          <a:ln w="28575">
            <a:solidFill>
              <a:srgbClr val="00B050"/>
            </a:solidFill>
          </a:ln>
        </p:spPr>
      </p:pic>
      <p:sp>
        <p:nvSpPr>
          <p:cNvPr id="16" name="TextBox 10">
            <a:extLst>
              <a:ext uri="{FF2B5EF4-FFF2-40B4-BE49-F238E27FC236}">
                <a16:creationId xmlns:a16="http://schemas.microsoft.com/office/drawing/2014/main" id="{6E032315-3BC5-4B49-9A96-3FF182694712}"/>
              </a:ext>
            </a:extLst>
          </p:cNvPr>
          <p:cNvSpPr txBox="1"/>
          <p:nvPr/>
        </p:nvSpPr>
        <p:spPr>
          <a:xfrm>
            <a:off x="9444546" y="601343"/>
            <a:ext cx="2528920" cy="15967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5.-</a:t>
            </a:r>
            <a:r>
              <a:rPr lang="en-US" sz="1500" dirty="0">
                <a:latin typeface="Tahoma" pitchFamily="34" charset="0"/>
                <a:ea typeface="Tahoma" pitchFamily="34" charset="0"/>
                <a:cs typeface="Tahoma" pitchFamily="34" charset="0"/>
              </a:rPr>
              <a:t>Hold the tip of the pusher lock pin. Push the pusher lock extension forward and pull the pin out.</a:t>
            </a:r>
            <a:endParaRPr lang="en-US" sz="1500" b="1" dirty="0">
              <a:latin typeface="Tahoma" pitchFamily="34" charset="0"/>
              <a:ea typeface="Tahoma" pitchFamily="34" charset="0"/>
              <a:cs typeface="Tahoma" pitchFamily="34" charset="0"/>
            </a:endParaRPr>
          </a:p>
        </p:txBody>
      </p:sp>
      <p:sp>
        <p:nvSpPr>
          <p:cNvPr id="17" name="TextBox 10">
            <a:extLst>
              <a:ext uri="{FF2B5EF4-FFF2-40B4-BE49-F238E27FC236}">
                <a16:creationId xmlns:a16="http://schemas.microsoft.com/office/drawing/2014/main" id="{2939BA5F-86EA-4648-A075-FA09622BC9AC}"/>
              </a:ext>
            </a:extLst>
          </p:cNvPr>
          <p:cNvSpPr txBox="1"/>
          <p:nvPr/>
        </p:nvSpPr>
        <p:spPr>
          <a:xfrm>
            <a:off x="3130938" y="436972"/>
            <a:ext cx="2488031" cy="191786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4.-</a:t>
            </a:r>
            <a:r>
              <a:rPr lang="en-US" sz="1500" b="0" dirty="0">
                <a:latin typeface="Tahoma" pitchFamily="34" charset="0"/>
                <a:ea typeface="Tahoma" pitchFamily="34" charset="0"/>
                <a:cs typeface="Tahoma" pitchFamily="34" charset="0"/>
              </a:rPr>
              <a:t> </a:t>
            </a:r>
            <a:r>
              <a:rPr lang="en-US" sz="1500" dirty="0">
                <a:latin typeface="Tahoma" pitchFamily="34" charset="0"/>
                <a:ea typeface="Tahoma" pitchFamily="34" charset="0"/>
                <a:cs typeface="Tahoma" pitchFamily="34" charset="0"/>
              </a:rPr>
              <a:t>Make sure the pin hole and the end cap hole are aligned, then insert a pusher lock pin with the thinner side into the bottom hole of the SA magazine end cap.</a:t>
            </a:r>
            <a:endParaRPr lang="en-US" sz="1500" b="1" dirty="0">
              <a:latin typeface="Tahoma" pitchFamily="34" charset="0"/>
              <a:ea typeface="Tahoma" pitchFamily="34" charset="0"/>
              <a:cs typeface="Tahoma" pitchFamily="34" charset="0"/>
            </a:endParaRPr>
          </a:p>
        </p:txBody>
      </p:sp>
      <p:sp>
        <p:nvSpPr>
          <p:cNvPr id="20" name="TextBox 10">
            <a:extLst>
              <a:ext uri="{FF2B5EF4-FFF2-40B4-BE49-F238E27FC236}">
                <a16:creationId xmlns:a16="http://schemas.microsoft.com/office/drawing/2014/main" id="{882C6701-8DFC-426A-B0E8-F7F826707843}"/>
              </a:ext>
            </a:extLst>
          </p:cNvPr>
          <p:cNvSpPr txBox="1"/>
          <p:nvPr/>
        </p:nvSpPr>
        <p:spPr>
          <a:xfrm>
            <a:off x="542405" y="5530524"/>
            <a:ext cx="6002684" cy="7135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6.-</a:t>
            </a:r>
            <a:r>
              <a:rPr lang="en-US" sz="1500" b="0" dirty="0">
                <a:latin typeface="Tahoma" pitchFamily="34" charset="0"/>
                <a:ea typeface="Tahoma" pitchFamily="34" charset="0"/>
                <a:cs typeface="Tahoma" pitchFamily="34" charset="0"/>
              </a:rPr>
              <a:t> </a:t>
            </a:r>
            <a:r>
              <a:rPr lang="en-US" sz="1500" dirty="0">
                <a:latin typeface="Tahoma" pitchFamily="34" charset="0"/>
                <a:ea typeface="Tahoma" pitchFamily="34" charset="0"/>
                <a:cs typeface="Tahoma" pitchFamily="34" charset="0"/>
              </a:rPr>
              <a:t>Take the SA end cap and without releasing the pin, insert the SA into the tip of the magazine.</a:t>
            </a:r>
            <a:endParaRPr lang="en-US" sz="1500" b="1" dirty="0">
              <a:latin typeface="Tahoma" pitchFamily="34" charset="0"/>
              <a:ea typeface="Tahoma" pitchFamily="34" charset="0"/>
              <a:cs typeface="Tahoma" pitchFamily="34" charset="0"/>
            </a:endParaRPr>
          </a:p>
        </p:txBody>
      </p:sp>
      <p:sp>
        <p:nvSpPr>
          <p:cNvPr id="26" name="Arrow: Curved Up 25">
            <a:extLst>
              <a:ext uri="{FF2B5EF4-FFF2-40B4-BE49-F238E27FC236}">
                <a16:creationId xmlns:a16="http://schemas.microsoft.com/office/drawing/2014/main" id="{256DE838-A390-4FD2-A591-A491921DD64E}"/>
              </a:ext>
            </a:extLst>
          </p:cNvPr>
          <p:cNvSpPr/>
          <p:nvPr/>
        </p:nvSpPr>
        <p:spPr bwMode="auto">
          <a:xfrm rot="13624621">
            <a:off x="7220601" y="959792"/>
            <a:ext cx="967360" cy="385660"/>
          </a:xfrm>
          <a:prstGeom prst="curvedUp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8" name="Picture 27" descr="A picture containing person&#10;&#10;Description automatically generated">
            <a:extLst>
              <a:ext uri="{FF2B5EF4-FFF2-40B4-BE49-F238E27FC236}">
                <a16:creationId xmlns:a16="http://schemas.microsoft.com/office/drawing/2014/main" id="{FB657F3F-0A79-4022-AF2F-4599F07F3E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8578" y="2994227"/>
            <a:ext cx="3154074" cy="2456908"/>
          </a:xfrm>
          <a:prstGeom prst="rect">
            <a:avLst/>
          </a:prstGeom>
          <a:ln w="28575">
            <a:solidFill>
              <a:srgbClr val="00B050"/>
            </a:solidFill>
          </a:ln>
        </p:spPr>
      </p:pic>
      <p:pic>
        <p:nvPicPr>
          <p:cNvPr id="34" name="Picture 33" descr="A picture containing person, accessory, bag&#10;&#10;Description automatically generated">
            <a:extLst>
              <a:ext uri="{FF2B5EF4-FFF2-40B4-BE49-F238E27FC236}">
                <a16:creationId xmlns:a16="http://schemas.microsoft.com/office/drawing/2014/main" id="{39476514-56BF-497E-9986-D52C54A2521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77895" y="3008383"/>
            <a:ext cx="3052055" cy="2456908"/>
          </a:xfrm>
          <a:prstGeom prst="rect">
            <a:avLst/>
          </a:prstGeom>
          <a:ln w="28575">
            <a:solidFill>
              <a:srgbClr val="00B050"/>
            </a:solidFill>
          </a:ln>
        </p:spPr>
      </p:pic>
      <p:grpSp>
        <p:nvGrpSpPr>
          <p:cNvPr id="35" name="Group 34">
            <a:extLst>
              <a:ext uri="{FF2B5EF4-FFF2-40B4-BE49-F238E27FC236}">
                <a16:creationId xmlns:a16="http://schemas.microsoft.com/office/drawing/2014/main" id="{9AAB3FF1-0DC6-4218-805C-BF8E1C376DB9}"/>
              </a:ext>
            </a:extLst>
          </p:cNvPr>
          <p:cNvGrpSpPr>
            <a:grpSpLocks/>
          </p:cNvGrpSpPr>
          <p:nvPr/>
        </p:nvGrpSpPr>
        <p:grpSpPr bwMode="auto">
          <a:xfrm>
            <a:off x="8384674" y="2994227"/>
            <a:ext cx="2865075" cy="2456908"/>
            <a:chOff x="0" y="0"/>
            <a:chExt cx="2143125" cy="2047875"/>
          </a:xfrm>
        </p:grpSpPr>
        <p:pic>
          <p:nvPicPr>
            <p:cNvPr id="36" name="Picture 35">
              <a:extLst>
                <a:ext uri="{FF2B5EF4-FFF2-40B4-BE49-F238E27FC236}">
                  <a16:creationId xmlns:a16="http://schemas.microsoft.com/office/drawing/2014/main" id="{CC0E0F5C-62C4-4106-807A-8B4E1E769E6D}"/>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0"/>
              <a:ext cx="2143125" cy="204787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91728E90-83B1-4D90-B971-3D1E738AD35E}"/>
                </a:ext>
              </a:extLst>
            </p:cNvPr>
            <p:cNvSpPr>
              <a:spLocks noChangeArrowheads="1"/>
            </p:cNvSpPr>
            <p:nvPr/>
          </p:nvSpPr>
          <p:spPr bwMode="auto">
            <a:xfrm>
              <a:off x="676516" y="892216"/>
              <a:ext cx="315686" cy="279351"/>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grpSp>
      <p:sp>
        <p:nvSpPr>
          <p:cNvPr id="38" name="TextBox 10">
            <a:extLst>
              <a:ext uri="{FF2B5EF4-FFF2-40B4-BE49-F238E27FC236}">
                <a16:creationId xmlns:a16="http://schemas.microsoft.com/office/drawing/2014/main" id="{8977C43C-69C5-4934-B230-C98A6BA47D73}"/>
              </a:ext>
            </a:extLst>
          </p:cNvPr>
          <p:cNvSpPr txBox="1"/>
          <p:nvPr/>
        </p:nvSpPr>
        <p:spPr>
          <a:xfrm>
            <a:off x="8384674" y="5549531"/>
            <a:ext cx="3518714" cy="61033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7.-</a:t>
            </a:r>
            <a:r>
              <a:rPr lang="en-US" sz="1500" b="0" dirty="0">
                <a:latin typeface="Tahoma" pitchFamily="34" charset="0"/>
                <a:ea typeface="Tahoma" pitchFamily="34" charset="0"/>
                <a:cs typeface="Tahoma" pitchFamily="34" charset="0"/>
              </a:rPr>
              <a:t> </a:t>
            </a:r>
            <a:r>
              <a:rPr lang="en-US" sz="1500" dirty="0">
                <a:latin typeface="Tahoma" pitchFamily="34" charset="0"/>
                <a:ea typeface="Tahoma" pitchFamily="34" charset="0"/>
                <a:cs typeface="Tahoma" pitchFamily="34" charset="0"/>
              </a:rPr>
              <a:t>Make sure the head of the pin has entered the hole in the magazine.</a:t>
            </a:r>
            <a:endParaRPr lang="en-US" sz="1500" b="1" dirty="0">
              <a:latin typeface="Tahoma" pitchFamily="34" charset="0"/>
              <a:ea typeface="Tahoma" pitchFamily="34" charset="0"/>
              <a:cs typeface="Tahoma" pitchFamily="34" charset="0"/>
            </a:endParaRPr>
          </a:p>
        </p:txBody>
      </p:sp>
      <p:sp>
        <p:nvSpPr>
          <p:cNvPr id="39" name="Rectangle 38">
            <a:extLst>
              <a:ext uri="{FF2B5EF4-FFF2-40B4-BE49-F238E27FC236}">
                <a16:creationId xmlns:a16="http://schemas.microsoft.com/office/drawing/2014/main" id="{C5CA8E57-1567-4FE8-96A9-045194D49233}"/>
              </a:ext>
            </a:extLst>
          </p:cNvPr>
          <p:cNvSpPr>
            <a:spLocks noChangeArrowheads="1"/>
          </p:cNvSpPr>
          <p:nvPr/>
        </p:nvSpPr>
        <p:spPr bwMode="auto">
          <a:xfrm>
            <a:off x="3011068" y="520381"/>
            <a:ext cx="161925" cy="161925"/>
          </a:xfrm>
          <a:prstGeom prst="rect">
            <a:avLst/>
          </a:prstGeom>
          <a:solidFill>
            <a:srgbClr val="99CC00"/>
          </a:solidFill>
          <a:ln w="9525">
            <a:solidFill>
              <a:srgbClr val="000000"/>
            </a:solidFill>
            <a:miter lim="800000"/>
            <a:headEnd/>
            <a:tailEnd/>
          </a:ln>
        </p:spPr>
        <p:txBody>
          <a:bodyPr/>
          <a:lstStyle/>
          <a:p>
            <a:endParaRPr lang="en-US"/>
          </a:p>
        </p:txBody>
      </p:sp>
      <p:sp>
        <p:nvSpPr>
          <p:cNvPr id="40" name="Rectangle 39">
            <a:extLst>
              <a:ext uri="{FF2B5EF4-FFF2-40B4-BE49-F238E27FC236}">
                <a16:creationId xmlns:a16="http://schemas.microsoft.com/office/drawing/2014/main" id="{434E77F7-31C1-4F44-B704-D46C51EFE809}"/>
              </a:ext>
            </a:extLst>
          </p:cNvPr>
          <p:cNvSpPr>
            <a:spLocks noChangeArrowheads="1"/>
          </p:cNvSpPr>
          <p:nvPr/>
        </p:nvSpPr>
        <p:spPr bwMode="auto">
          <a:xfrm>
            <a:off x="9289087" y="698136"/>
            <a:ext cx="161925" cy="161925"/>
          </a:xfrm>
          <a:prstGeom prst="rect">
            <a:avLst/>
          </a:prstGeom>
          <a:solidFill>
            <a:srgbClr val="99CC00"/>
          </a:solidFill>
          <a:ln w="9525">
            <a:solidFill>
              <a:srgbClr val="000000"/>
            </a:solidFill>
            <a:miter lim="800000"/>
            <a:headEnd/>
            <a:tailEnd/>
          </a:ln>
        </p:spPr>
        <p:txBody>
          <a:bodyPr/>
          <a:lstStyle/>
          <a:p>
            <a:endParaRPr lang="en-US"/>
          </a:p>
        </p:txBody>
      </p:sp>
      <p:sp>
        <p:nvSpPr>
          <p:cNvPr id="41" name="Rectangle 40">
            <a:extLst>
              <a:ext uri="{FF2B5EF4-FFF2-40B4-BE49-F238E27FC236}">
                <a16:creationId xmlns:a16="http://schemas.microsoft.com/office/drawing/2014/main" id="{9868B171-BEC5-4F67-9353-4FA23B7AEAD7}"/>
              </a:ext>
            </a:extLst>
          </p:cNvPr>
          <p:cNvSpPr>
            <a:spLocks noChangeArrowheads="1"/>
          </p:cNvSpPr>
          <p:nvPr/>
        </p:nvSpPr>
        <p:spPr bwMode="auto">
          <a:xfrm>
            <a:off x="188739" y="5630494"/>
            <a:ext cx="161925" cy="161925"/>
          </a:xfrm>
          <a:prstGeom prst="rect">
            <a:avLst/>
          </a:prstGeom>
          <a:solidFill>
            <a:srgbClr val="99CC00"/>
          </a:solidFill>
          <a:ln w="9525">
            <a:solidFill>
              <a:srgbClr val="000000"/>
            </a:solidFill>
            <a:miter lim="800000"/>
            <a:headEnd/>
            <a:tailEnd/>
          </a:ln>
        </p:spPr>
        <p:txBody>
          <a:bodyPr/>
          <a:lstStyle/>
          <a:p>
            <a:endParaRPr lang="en-US"/>
          </a:p>
        </p:txBody>
      </p:sp>
      <p:sp>
        <p:nvSpPr>
          <p:cNvPr id="42" name="Rectangle 41">
            <a:extLst>
              <a:ext uri="{FF2B5EF4-FFF2-40B4-BE49-F238E27FC236}">
                <a16:creationId xmlns:a16="http://schemas.microsoft.com/office/drawing/2014/main" id="{9DCE3C83-7E5B-46DB-98A2-FA8B35C95278}"/>
              </a:ext>
            </a:extLst>
          </p:cNvPr>
          <p:cNvSpPr>
            <a:spLocks noChangeArrowheads="1"/>
          </p:cNvSpPr>
          <p:nvPr/>
        </p:nvSpPr>
        <p:spPr bwMode="auto">
          <a:xfrm>
            <a:off x="8093915" y="5630493"/>
            <a:ext cx="161925" cy="161925"/>
          </a:xfrm>
          <a:prstGeom prst="rect">
            <a:avLst/>
          </a:prstGeom>
          <a:solidFill>
            <a:srgbClr val="99CC00"/>
          </a:solidFill>
          <a:ln w="9525">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7552891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71575E-8286-440B-8CF6-4CC0733D53E1}"/>
              </a:ext>
            </a:extLst>
          </p:cNvPr>
          <p:cNvSpPr>
            <a:spLocks noGrp="1"/>
          </p:cNvSpPr>
          <p:nvPr>
            <p:ph type="sldNum" sz="quarter" idx="4"/>
          </p:nvPr>
        </p:nvSpPr>
        <p:spPr/>
        <p:txBody>
          <a:bodyPr/>
          <a:lstStyle/>
          <a:p>
            <a:fld id="{D4348F35-18D3-41DB-BC3D-8BA142A4D559}" type="slidenum">
              <a:rPr lang="en-US" smtClean="0">
                <a:solidFill>
                  <a:srgbClr val="000000"/>
                </a:solidFill>
              </a:rPr>
              <a:pPr/>
              <a:t>4</a:t>
            </a:fld>
            <a:endParaRPr lang="en-US">
              <a:solidFill>
                <a:srgbClr val="000000"/>
              </a:solidFill>
            </a:endParaRPr>
          </a:p>
        </p:txBody>
      </p:sp>
      <p:sp>
        <p:nvSpPr>
          <p:cNvPr id="5" name="TextBox 10">
            <a:extLst>
              <a:ext uri="{FF2B5EF4-FFF2-40B4-BE49-F238E27FC236}">
                <a16:creationId xmlns:a16="http://schemas.microsoft.com/office/drawing/2014/main" id="{975E2AB1-C1C0-4AC2-985B-8AAF747BD291}"/>
              </a:ext>
            </a:extLst>
          </p:cNvPr>
          <p:cNvSpPr txBox="1"/>
          <p:nvPr/>
        </p:nvSpPr>
        <p:spPr>
          <a:xfrm>
            <a:off x="654228" y="692967"/>
            <a:ext cx="3491269" cy="111548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8.-</a:t>
            </a:r>
            <a:r>
              <a:rPr lang="en-US" sz="1500" b="0" dirty="0">
                <a:latin typeface="Tahoma" pitchFamily="34" charset="0"/>
                <a:ea typeface="Tahoma" pitchFamily="34" charset="0"/>
                <a:cs typeface="Tahoma" pitchFamily="34" charset="0"/>
              </a:rPr>
              <a:t> </a:t>
            </a:r>
            <a:r>
              <a:rPr lang="en-US" sz="1500" dirty="0">
                <a:latin typeface="Tahoma" pitchFamily="34" charset="0"/>
                <a:ea typeface="Tahoma" pitchFamily="34" charset="0"/>
                <a:cs typeface="Tahoma" pitchFamily="34" charset="0"/>
              </a:rPr>
              <a:t>Take another pusher lock pin and insert it by pushing the magazine pin until it is out and the inserted pin is in place.</a:t>
            </a:r>
            <a:endParaRPr lang="en-US" sz="1500" b="1" dirty="0">
              <a:latin typeface="Tahoma" pitchFamily="34" charset="0"/>
              <a:ea typeface="Tahoma" pitchFamily="34" charset="0"/>
              <a:cs typeface="Tahoma" pitchFamily="34" charset="0"/>
            </a:endParaRPr>
          </a:p>
        </p:txBody>
      </p:sp>
      <p:pic>
        <p:nvPicPr>
          <p:cNvPr id="11" name="Picture 10" descr="A picture containing indoor&#10;&#10;Description automatically generated">
            <a:extLst>
              <a:ext uri="{FF2B5EF4-FFF2-40B4-BE49-F238E27FC236}">
                <a16:creationId xmlns:a16="http://schemas.microsoft.com/office/drawing/2014/main" id="{1496548D-2CC8-48C4-810A-B89C25878C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7561" y="304745"/>
            <a:ext cx="3255299" cy="2806964"/>
          </a:xfrm>
          <a:prstGeom prst="rect">
            <a:avLst/>
          </a:prstGeom>
          <a:solidFill>
            <a:srgbClr val="00B050"/>
          </a:solidFill>
          <a:ln w="28575">
            <a:solidFill>
              <a:srgbClr val="00B050"/>
            </a:solidFill>
          </a:ln>
        </p:spPr>
      </p:pic>
      <p:pic>
        <p:nvPicPr>
          <p:cNvPr id="13" name="Picture 12" descr="A picture containing indoor&#10;&#10;Description automatically generated">
            <a:extLst>
              <a:ext uri="{FF2B5EF4-FFF2-40B4-BE49-F238E27FC236}">
                <a16:creationId xmlns:a16="http://schemas.microsoft.com/office/drawing/2014/main" id="{297A3CE5-C99A-46E4-ABD8-E07C4C53BF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94785" y="304745"/>
            <a:ext cx="3504912" cy="2806964"/>
          </a:xfrm>
          <a:prstGeom prst="rect">
            <a:avLst/>
          </a:prstGeom>
          <a:solidFill>
            <a:srgbClr val="00B050"/>
          </a:solidFill>
          <a:ln w="28575">
            <a:solidFill>
              <a:srgbClr val="00B050"/>
            </a:solidFill>
          </a:ln>
        </p:spPr>
      </p:pic>
      <p:pic>
        <p:nvPicPr>
          <p:cNvPr id="15" name="Picture 14">
            <a:extLst>
              <a:ext uri="{FF2B5EF4-FFF2-40B4-BE49-F238E27FC236}">
                <a16:creationId xmlns:a16="http://schemas.microsoft.com/office/drawing/2014/main" id="{48B6C085-E9DE-4D19-90DB-DE732121C2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1332" y="3323377"/>
            <a:ext cx="2464460" cy="2159263"/>
          </a:xfrm>
          <a:prstGeom prst="rect">
            <a:avLst/>
          </a:prstGeom>
          <a:solidFill>
            <a:srgbClr val="00B050"/>
          </a:solidFill>
          <a:ln w="28575">
            <a:solidFill>
              <a:srgbClr val="00B050"/>
            </a:solidFill>
          </a:ln>
        </p:spPr>
      </p:pic>
      <p:pic>
        <p:nvPicPr>
          <p:cNvPr id="17" name="Picture 16">
            <a:extLst>
              <a:ext uri="{FF2B5EF4-FFF2-40B4-BE49-F238E27FC236}">
                <a16:creationId xmlns:a16="http://schemas.microsoft.com/office/drawing/2014/main" id="{32CC9DDD-98AD-448E-AAC9-03D8967A0E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05492" y="3323377"/>
            <a:ext cx="2738284" cy="2159263"/>
          </a:xfrm>
          <a:prstGeom prst="rect">
            <a:avLst/>
          </a:prstGeom>
          <a:solidFill>
            <a:srgbClr val="00B050"/>
          </a:solidFill>
          <a:ln w="28575">
            <a:solidFill>
              <a:srgbClr val="00B050"/>
            </a:solidFill>
          </a:ln>
        </p:spPr>
      </p:pic>
      <p:sp>
        <p:nvSpPr>
          <p:cNvPr id="18" name="TextBox 10">
            <a:extLst>
              <a:ext uri="{FF2B5EF4-FFF2-40B4-BE49-F238E27FC236}">
                <a16:creationId xmlns:a16="http://schemas.microsoft.com/office/drawing/2014/main" id="{817850E0-1994-4217-AACF-E95A2D9D1E4D}"/>
              </a:ext>
            </a:extLst>
          </p:cNvPr>
          <p:cNvSpPr txBox="1"/>
          <p:nvPr/>
        </p:nvSpPr>
        <p:spPr>
          <a:xfrm>
            <a:off x="546292" y="5581538"/>
            <a:ext cx="5469166" cy="41698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9.-</a:t>
            </a:r>
            <a:r>
              <a:rPr lang="en-US" sz="1500" b="0" dirty="0">
                <a:latin typeface="Tahoma" pitchFamily="34" charset="0"/>
                <a:ea typeface="Tahoma" pitchFamily="34" charset="0"/>
                <a:cs typeface="Tahoma" pitchFamily="34" charset="0"/>
              </a:rPr>
              <a:t> </a:t>
            </a:r>
            <a:r>
              <a:rPr lang="en-US" sz="1500" dirty="0">
                <a:latin typeface="Tahoma" pitchFamily="34" charset="0"/>
                <a:ea typeface="Tahoma" pitchFamily="34" charset="0"/>
                <a:cs typeface="Tahoma" pitchFamily="34" charset="0"/>
              </a:rPr>
              <a:t>Take a lock shoulder and place it as shown in the image.</a:t>
            </a:r>
            <a:endParaRPr lang="en-US" sz="1500" b="1" dirty="0">
              <a:latin typeface="Tahoma" pitchFamily="34" charset="0"/>
              <a:ea typeface="Tahoma" pitchFamily="34" charset="0"/>
              <a:cs typeface="Tahoma" pitchFamily="34" charset="0"/>
            </a:endParaRPr>
          </a:p>
        </p:txBody>
      </p:sp>
      <p:pic>
        <p:nvPicPr>
          <p:cNvPr id="20" name="Picture 19" descr="A picture containing person&#10;&#10;Description automatically generated">
            <a:extLst>
              <a:ext uri="{FF2B5EF4-FFF2-40B4-BE49-F238E27FC236}">
                <a16:creationId xmlns:a16="http://schemas.microsoft.com/office/drawing/2014/main" id="{F2925323-8265-4660-B0D1-0C42C9469B1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0939" y="3343169"/>
            <a:ext cx="2724151" cy="2159263"/>
          </a:xfrm>
          <a:prstGeom prst="rect">
            <a:avLst/>
          </a:prstGeom>
          <a:solidFill>
            <a:srgbClr val="00B050"/>
          </a:solidFill>
          <a:ln w="28575">
            <a:solidFill>
              <a:srgbClr val="00B050"/>
            </a:solidFill>
          </a:ln>
        </p:spPr>
      </p:pic>
      <p:pic>
        <p:nvPicPr>
          <p:cNvPr id="22" name="Picture 21" descr="A picture containing indoor&#10;&#10;Description automatically generated">
            <a:extLst>
              <a:ext uri="{FF2B5EF4-FFF2-40B4-BE49-F238E27FC236}">
                <a16:creationId xmlns:a16="http://schemas.microsoft.com/office/drawing/2014/main" id="{E42F8388-37A0-422E-AD74-A426D3A40E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111290" y="3343169"/>
            <a:ext cx="2745016" cy="2159263"/>
          </a:xfrm>
          <a:prstGeom prst="rect">
            <a:avLst/>
          </a:prstGeom>
          <a:solidFill>
            <a:srgbClr val="00B050"/>
          </a:solidFill>
          <a:ln w="28575">
            <a:solidFill>
              <a:srgbClr val="00B050"/>
            </a:solidFill>
          </a:ln>
        </p:spPr>
      </p:pic>
      <p:sp>
        <p:nvSpPr>
          <p:cNvPr id="23" name="TextBox 10">
            <a:extLst>
              <a:ext uri="{FF2B5EF4-FFF2-40B4-BE49-F238E27FC236}">
                <a16:creationId xmlns:a16="http://schemas.microsoft.com/office/drawing/2014/main" id="{EA535652-F41E-4334-914E-5B8390EE685A}"/>
              </a:ext>
            </a:extLst>
          </p:cNvPr>
          <p:cNvSpPr txBox="1"/>
          <p:nvPr/>
        </p:nvSpPr>
        <p:spPr>
          <a:xfrm>
            <a:off x="6163845" y="5510900"/>
            <a:ext cx="6015456" cy="74718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10.-</a:t>
            </a:r>
            <a:r>
              <a:rPr lang="en-US" sz="1500" b="0" dirty="0">
                <a:latin typeface="Tahoma" pitchFamily="34" charset="0"/>
                <a:ea typeface="Tahoma" pitchFamily="34" charset="0"/>
                <a:cs typeface="Tahoma" pitchFamily="34" charset="0"/>
              </a:rPr>
              <a:t> </a:t>
            </a:r>
            <a:r>
              <a:rPr lang="en-US" sz="1500" dirty="0">
                <a:latin typeface="Tahoma" pitchFamily="34" charset="0"/>
                <a:ea typeface="Tahoma" pitchFamily="34" charset="0"/>
                <a:cs typeface="Tahoma" pitchFamily="34" charset="0"/>
              </a:rPr>
              <a:t>take the previously used pusher lock pin and insert it into the hole in the magazine on the side of the pusher shoulder, replacing the other pin.</a:t>
            </a:r>
            <a:endParaRPr lang="en-US" sz="1500" b="1" dirty="0">
              <a:latin typeface="Tahoma" pitchFamily="34" charset="0"/>
              <a:ea typeface="Tahoma" pitchFamily="34" charset="0"/>
              <a:cs typeface="Tahoma" pitchFamily="34" charset="0"/>
            </a:endParaRPr>
          </a:p>
        </p:txBody>
      </p:sp>
      <p:sp>
        <p:nvSpPr>
          <p:cNvPr id="29" name="Rectangle 28">
            <a:extLst>
              <a:ext uri="{FF2B5EF4-FFF2-40B4-BE49-F238E27FC236}">
                <a16:creationId xmlns:a16="http://schemas.microsoft.com/office/drawing/2014/main" id="{8CE3F8B4-B1F9-4913-A584-5AE5271A9FD0}"/>
              </a:ext>
            </a:extLst>
          </p:cNvPr>
          <p:cNvSpPr>
            <a:spLocks noChangeArrowheads="1"/>
          </p:cNvSpPr>
          <p:nvPr/>
        </p:nvSpPr>
        <p:spPr bwMode="auto">
          <a:xfrm>
            <a:off x="492303" y="805836"/>
            <a:ext cx="161925" cy="161925"/>
          </a:xfrm>
          <a:prstGeom prst="rect">
            <a:avLst/>
          </a:prstGeom>
          <a:solidFill>
            <a:srgbClr val="99CC00"/>
          </a:solidFill>
          <a:ln w="9525">
            <a:solidFill>
              <a:srgbClr val="000000"/>
            </a:solidFill>
            <a:miter lim="800000"/>
            <a:headEnd/>
            <a:tailEnd/>
          </a:ln>
        </p:spPr>
        <p:txBody>
          <a:bodyPr/>
          <a:lstStyle/>
          <a:p>
            <a:endParaRPr lang="en-US"/>
          </a:p>
        </p:txBody>
      </p:sp>
      <p:sp>
        <p:nvSpPr>
          <p:cNvPr id="30" name="Rectangle 29">
            <a:extLst>
              <a:ext uri="{FF2B5EF4-FFF2-40B4-BE49-F238E27FC236}">
                <a16:creationId xmlns:a16="http://schemas.microsoft.com/office/drawing/2014/main" id="{631FBEF9-76BC-42C8-8D68-C5A6C05A40F6}"/>
              </a:ext>
            </a:extLst>
          </p:cNvPr>
          <p:cNvSpPr>
            <a:spLocks noChangeArrowheads="1"/>
          </p:cNvSpPr>
          <p:nvPr/>
        </p:nvSpPr>
        <p:spPr bwMode="auto">
          <a:xfrm>
            <a:off x="330378" y="5660283"/>
            <a:ext cx="161925" cy="161925"/>
          </a:xfrm>
          <a:prstGeom prst="rect">
            <a:avLst/>
          </a:prstGeom>
          <a:solidFill>
            <a:srgbClr val="99CC00"/>
          </a:solidFill>
          <a:ln w="9525">
            <a:solidFill>
              <a:srgbClr val="000000"/>
            </a:solidFill>
            <a:miter lim="800000"/>
            <a:headEnd/>
            <a:tailEnd/>
          </a:ln>
        </p:spPr>
        <p:txBody>
          <a:bodyPr/>
          <a:lstStyle/>
          <a:p>
            <a:endParaRPr lang="en-US"/>
          </a:p>
        </p:txBody>
      </p:sp>
      <p:sp>
        <p:nvSpPr>
          <p:cNvPr id="32" name="Rectangle 31">
            <a:extLst>
              <a:ext uri="{FF2B5EF4-FFF2-40B4-BE49-F238E27FC236}">
                <a16:creationId xmlns:a16="http://schemas.microsoft.com/office/drawing/2014/main" id="{2F0AB774-17E3-4C23-A520-65050C0F411A}"/>
              </a:ext>
            </a:extLst>
          </p:cNvPr>
          <p:cNvSpPr>
            <a:spLocks noChangeArrowheads="1"/>
          </p:cNvSpPr>
          <p:nvPr/>
        </p:nvSpPr>
        <p:spPr bwMode="auto">
          <a:xfrm>
            <a:off x="6032500" y="5581538"/>
            <a:ext cx="161925" cy="161925"/>
          </a:xfrm>
          <a:prstGeom prst="rect">
            <a:avLst/>
          </a:prstGeom>
          <a:solidFill>
            <a:srgbClr val="99CC00"/>
          </a:solidFill>
          <a:ln w="9525">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1106032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33F75F-8250-407F-9C75-EA82536174D2}"/>
              </a:ext>
            </a:extLst>
          </p:cNvPr>
          <p:cNvSpPr>
            <a:spLocks noGrp="1"/>
          </p:cNvSpPr>
          <p:nvPr>
            <p:ph type="sldNum" sz="quarter" idx="4"/>
          </p:nvPr>
        </p:nvSpPr>
        <p:spPr/>
        <p:txBody>
          <a:bodyPr/>
          <a:lstStyle/>
          <a:p>
            <a:fld id="{D4348F35-18D3-41DB-BC3D-8BA142A4D559}" type="slidenum">
              <a:rPr lang="en-US" smtClean="0">
                <a:solidFill>
                  <a:srgbClr val="000000"/>
                </a:solidFill>
              </a:rPr>
              <a:pPr/>
              <a:t>5</a:t>
            </a:fld>
            <a:endParaRPr lang="en-US">
              <a:solidFill>
                <a:srgbClr val="000000"/>
              </a:solidFill>
            </a:endParaRPr>
          </a:p>
        </p:txBody>
      </p:sp>
      <p:pic>
        <p:nvPicPr>
          <p:cNvPr id="5" name="Picture 4" descr="A picture containing close&#10;&#10;Description automatically generated">
            <a:extLst>
              <a:ext uri="{FF2B5EF4-FFF2-40B4-BE49-F238E27FC236}">
                <a16:creationId xmlns:a16="http://schemas.microsoft.com/office/drawing/2014/main" id="{6083468F-813F-4C03-BADA-F966946876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41171" y="3173092"/>
            <a:ext cx="2953150" cy="2159264"/>
          </a:xfrm>
          <a:prstGeom prst="rect">
            <a:avLst/>
          </a:prstGeom>
          <a:solidFill>
            <a:srgbClr val="00B050"/>
          </a:solidFill>
          <a:ln w="28575">
            <a:solidFill>
              <a:srgbClr val="00B050"/>
            </a:solidFill>
          </a:ln>
        </p:spPr>
      </p:pic>
      <p:sp>
        <p:nvSpPr>
          <p:cNvPr id="6" name="TextBox 10">
            <a:extLst>
              <a:ext uri="{FF2B5EF4-FFF2-40B4-BE49-F238E27FC236}">
                <a16:creationId xmlns:a16="http://schemas.microsoft.com/office/drawing/2014/main" id="{B8FFBEC9-341F-41A0-A863-B8FFDCF65D6A}"/>
              </a:ext>
            </a:extLst>
          </p:cNvPr>
          <p:cNvSpPr txBox="1"/>
          <p:nvPr/>
        </p:nvSpPr>
        <p:spPr>
          <a:xfrm>
            <a:off x="426284" y="1897724"/>
            <a:ext cx="1504115" cy="13246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just"/>
            <a:r>
              <a:rPr lang="en-US" sz="1500" b="1" dirty="0">
                <a:latin typeface="Tahoma" pitchFamily="34" charset="0"/>
                <a:ea typeface="Tahoma" pitchFamily="34" charset="0"/>
                <a:cs typeface="Tahoma" pitchFamily="34" charset="0"/>
              </a:rPr>
              <a:t>11.-</a:t>
            </a:r>
            <a:r>
              <a:rPr lang="en-US" sz="1500" b="0" dirty="0">
                <a:latin typeface="Tahoma" pitchFamily="34" charset="0"/>
                <a:ea typeface="Tahoma" pitchFamily="34" charset="0"/>
                <a:cs typeface="Tahoma" pitchFamily="34" charset="0"/>
              </a:rPr>
              <a:t> P</a:t>
            </a:r>
            <a:r>
              <a:rPr lang="en-US" sz="1500" dirty="0">
                <a:latin typeface="Tahoma" pitchFamily="34" charset="0"/>
                <a:ea typeface="Tahoma" pitchFamily="34" charset="0"/>
                <a:cs typeface="Tahoma" pitchFamily="34" charset="0"/>
              </a:rPr>
              <a:t>ut a pusher lock grommet in the pin slot.</a:t>
            </a:r>
            <a:endParaRPr lang="en-US" sz="1500" b="1" dirty="0">
              <a:latin typeface="Tahoma" pitchFamily="34" charset="0"/>
              <a:ea typeface="Tahoma" pitchFamily="34" charset="0"/>
              <a:cs typeface="Tahoma" pitchFamily="34" charset="0"/>
            </a:endParaRPr>
          </a:p>
        </p:txBody>
      </p:sp>
      <p:pic>
        <p:nvPicPr>
          <p:cNvPr id="7" name="Picture 6" descr="A picture containing close, gear&#10;&#10;Description automatically generated">
            <a:extLst>
              <a:ext uri="{FF2B5EF4-FFF2-40B4-BE49-F238E27FC236}">
                <a16:creationId xmlns:a16="http://schemas.microsoft.com/office/drawing/2014/main" id="{4F2B72B6-A031-4037-AB04-C17E11B4B5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41170" y="818092"/>
            <a:ext cx="2953149" cy="2159264"/>
          </a:xfrm>
          <a:prstGeom prst="rect">
            <a:avLst/>
          </a:prstGeom>
          <a:solidFill>
            <a:srgbClr val="00B050"/>
          </a:solidFill>
          <a:ln w="28575">
            <a:solidFill>
              <a:srgbClr val="00B050"/>
            </a:solidFill>
          </a:ln>
        </p:spPr>
      </p:pic>
      <p:sp>
        <p:nvSpPr>
          <p:cNvPr id="8" name="Rectangle 7">
            <a:extLst>
              <a:ext uri="{FF2B5EF4-FFF2-40B4-BE49-F238E27FC236}">
                <a16:creationId xmlns:a16="http://schemas.microsoft.com/office/drawing/2014/main" id="{D78037D4-ECA7-4197-A3E7-EBC81AD4EB40}"/>
              </a:ext>
            </a:extLst>
          </p:cNvPr>
          <p:cNvSpPr>
            <a:spLocks noChangeArrowheads="1"/>
          </p:cNvSpPr>
          <p:nvPr/>
        </p:nvSpPr>
        <p:spPr bwMode="auto">
          <a:xfrm>
            <a:off x="213560" y="1942441"/>
            <a:ext cx="161925" cy="161925"/>
          </a:xfrm>
          <a:prstGeom prst="rect">
            <a:avLst/>
          </a:prstGeom>
          <a:solidFill>
            <a:srgbClr val="99CC00"/>
          </a:solidFill>
          <a:ln w="9525">
            <a:solidFill>
              <a:srgbClr val="000000"/>
            </a:solidFill>
            <a:miter lim="800000"/>
            <a:headEnd/>
            <a:tailEnd/>
          </a:ln>
        </p:spPr>
        <p:txBody>
          <a:bodyPr/>
          <a:lstStyle/>
          <a:p>
            <a:endParaRPr lang="en-US"/>
          </a:p>
        </p:txBody>
      </p:sp>
      <p:pic>
        <p:nvPicPr>
          <p:cNvPr id="10" name="Picture 9">
            <a:extLst>
              <a:ext uri="{FF2B5EF4-FFF2-40B4-BE49-F238E27FC236}">
                <a16:creationId xmlns:a16="http://schemas.microsoft.com/office/drawing/2014/main" id="{00153110-50AD-4264-8F62-5A8C763DF1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1276669"/>
            <a:ext cx="4940222" cy="4055687"/>
          </a:xfrm>
          <a:prstGeom prst="rect">
            <a:avLst/>
          </a:prstGeom>
          <a:ln w="28575">
            <a:solidFill>
              <a:srgbClr val="00B050"/>
            </a:solidFill>
          </a:ln>
        </p:spPr>
      </p:pic>
    </p:spTree>
    <p:extLst>
      <p:ext uri="{BB962C8B-B14F-4D97-AF65-F5344CB8AC3E}">
        <p14:creationId xmlns:p14="http://schemas.microsoft.com/office/powerpoint/2010/main" val="555677529"/>
      </p:ext>
    </p:extLst>
  </p:cSld>
  <p:clrMapOvr>
    <a:masterClrMapping/>
  </p:clrMapOvr>
  <p:transition/>
</p:sld>
</file>

<file path=ppt/theme/theme1.xml><?xml version="1.0" encoding="utf-8"?>
<a:theme xmlns:a="http://schemas.openxmlformats.org/drawingml/2006/main" name="SBD Presentation">
  <a:themeElements>
    <a:clrScheme name="Stanley Black &amp; Decker">
      <a:dk1>
        <a:srgbClr val="000000"/>
      </a:dk1>
      <a:lt1>
        <a:srgbClr val="FFFFFF"/>
      </a:lt1>
      <a:dk2>
        <a:srgbClr val="000000"/>
      </a:dk2>
      <a:lt2>
        <a:srgbClr val="969696"/>
      </a:lt2>
      <a:accent1>
        <a:srgbClr val="FFD20A"/>
      </a:accent1>
      <a:accent2>
        <a:srgbClr val="009AC7"/>
      </a:accent2>
      <a:accent3>
        <a:srgbClr val="919195"/>
      </a:accent3>
      <a:accent4>
        <a:srgbClr val="C8C8CA"/>
      </a:accent4>
      <a:accent5>
        <a:srgbClr val="003366"/>
      </a:accent5>
      <a:accent6>
        <a:srgbClr val="FBE188"/>
      </a:accent6>
      <a:hlink>
        <a:srgbClr val="009AC7"/>
      </a:hlink>
      <a:folHlink>
        <a:srgbClr val="009AC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4B24A0A-B961-4C13-AE56-F374D063994F}" vid="{184108D1-AEDE-45AC-9615-8F7086BC68A9}"/>
    </a:ext>
  </a:extLst>
</a:theme>
</file>

<file path=docProps/app.xml><?xml version="1.0" encoding="utf-8"?>
<Properties xmlns="http://schemas.openxmlformats.org/officeDocument/2006/extended-properties" xmlns:vt="http://schemas.openxmlformats.org/officeDocument/2006/docPropsVTypes">
  <TotalTime>302</TotalTime>
  <Words>269</Words>
  <Application>Microsoft Office PowerPoint</Application>
  <PresentationFormat>Widescreen</PresentationFormat>
  <Paragraphs>18</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Nova Light</vt:lpstr>
      <vt:lpstr>Calibri</vt:lpstr>
      <vt:lpstr>Century Gothic</vt:lpstr>
      <vt:lpstr>Tahoma</vt:lpstr>
      <vt:lpstr>Times</vt:lpstr>
      <vt:lpstr>SBD Presentation</vt:lpstr>
      <vt:lpstr>PowerPoint Presentation</vt:lpstr>
      <vt:lpstr>Lock and pusher spring assembly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Hernandez, Dulce</dc:creator>
  <cp:lastModifiedBy>Butler, Kevin</cp:lastModifiedBy>
  <cp:revision>31</cp:revision>
  <dcterms:created xsi:type="dcterms:W3CDTF">2021-10-07T00:00:02Z</dcterms:created>
  <dcterms:modified xsi:type="dcterms:W3CDTF">2022-02-08T16:29:24Z</dcterms:modified>
</cp:coreProperties>
</file>