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5D917-ECDE-48A3-A8BD-214EADDB8519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AF124-9931-4A7D-9008-6071E9CF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0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124-9931-4A7D-9008-6071E9CFC7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4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BF9-11AE-42F3-B7CB-62F3D7FD52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FDF5-91E4-44DE-BAB0-BB2DDBC3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4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BF9-11AE-42F3-B7CB-62F3D7FD52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FDF5-91E4-44DE-BAB0-BB2DDBC3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BF9-11AE-42F3-B7CB-62F3D7FD52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FDF5-91E4-44DE-BAB0-BB2DDBC3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4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BF9-11AE-42F3-B7CB-62F3D7FD52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FDF5-91E4-44DE-BAB0-BB2DDBC3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2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BF9-11AE-42F3-B7CB-62F3D7FD52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FDF5-91E4-44DE-BAB0-BB2DDBC3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8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BF9-11AE-42F3-B7CB-62F3D7FD52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FDF5-91E4-44DE-BAB0-BB2DDBC3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BF9-11AE-42F3-B7CB-62F3D7FD52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FDF5-91E4-44DE-BAB0-BB2DDBC3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BF9-11AE-42F3-B7CB-62F3D7FD52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FDF5-91E4-44DE-BAB0-BB2DDBC3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BF9-11AE-42F3-B7CB-62F3D7FD52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FDF5-91E4-44DE-BAB0-BB2DDBC3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6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BF9-11AE-42F3-B7CB-62F3D7FD52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FDF5-91E4-44DE-BAB0-BB2DDBC3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3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BF9-11AE-42F3-B7CB-62F3D7FD52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FDF5-91E4-44DE-BAB0-BB2DDBC3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6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E5BF9-11AE-42F3-B7CB-62F3D7FD52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6FDF5-91E4-44DE-BAB0-BB2DDBC3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8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2293"/>
            <a:ext cx="9144000" cy="2387600"/>
          </a:xfrm>
        </p:spPr>
        <p:txBody>
          <a:bodyPr/>
          <a:lstStyle/>
          <a:p>
            <a:r>
              <a:rPr lang="en-US" dirty="0" smtClean="0"/>
              <a:t>O-Ring Damper Installation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61968"/>
            <a:ext cx="9144000" cy="21713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03/23/2017</a:t>
            </a:r>
          </a:p>
          <a:p>
            <a:pPr algn="l"/>
            <a:r>
              <a:rPr lang="en-US" dirty="0" smtClean="0"/>
              <a:t>DOC#: </a:t>
            </a:r>
            <a:r>
              <a:rPr lang="en-US" dirty="0" smtClean="0">
                <a:effectLst/>
              </a:rPr>
              <a:t>DOC100314134</a:t>
            </a:r>
          </a:p>
          <a:p>
            <a:pPr algn="l"/>
            <a:r>
              <a:rPr lang="en-US" dirty="0" smtClean="0"/>
              <a:t>Applicable Tools: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18G DEWALT BRAD, 18G NCS, 18G EHF, 15G DEWALT 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18G BOSTITCH BRAD, 16G BOSTITCH STRAIGHT, 15G BOSTITCH FN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265" y="692209"/>
            <a:ext cx="257314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VERSION: 0.5</a:t>
            </a:r>
          </a:p>
          <a:p>
            <a:r>
              <a:rPr lang="en-US" dirty="0" smtClean="0"/>
              <a:t>CN NUMBER: CN0280330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2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Twisted O-Ring Installation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648" y="2354975"/>
            <a:ext cx="2224272" cy="226994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45" y="2354975"/>
            <a:ext cx="2463348" cy="226994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4645" y="4769767"/>
            <a:ext cx="233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1: </a:t>
            </a:r>
            <a:br>
              <a:rPr lang="en-US" sz="1600" dirty="0" smtClean="0"/>
            </a:br>
            <a:r>
              <a:rPr lang="en-US" sz="1600" dirty="0" smtClean="0"/>
              <a:t>Install the O-Ring around top of the metal feature.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9378" b="22696"/>
          <a:stretch/>
        </p:blipFill>
        <p:spPr>
          <a:xfrm>
            <a:off x="3272639" y="2354976"/>
            <a:ext cx="2506151" cy="226994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65" y="2357956"/>
            <a:ext cx="2290719" cy="226729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272639" y="4769766"/>
            <a:ext cx="250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2:</a:t>
            </a:r>
          </a:p>
          <a:p>
            <a:r>
              <a:rPr lang="en-US" sz="1600" dirty="0" smtClean="0"/>
              <a:t>Twist the O-Ring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7242" y="4769766"/>
            <a:ext cx="2506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3: </a:t>
            </a:r>
          </a:p>
          <a:p>
            <a:r>
              <a:rPr lang="en-US" sz="1600" dirty="0" smtClean="0"/>
              <a:t>Wrap the O-Ring around the metal feature again.</a:t>
            </a:r>
            <a:endParaRPr lang="en-US" sz="1600" dirty="0"/>
          </a:p>
        </p:txBody>
      </p:sp>
      <p:sp>
        <p:nvSpPr>
          <p:cNvPr id="16" name="Oval 15"/>
          <p:cNvSpPr/>
          <p:nvPr/>
        </p:nvSpPr>
        <p:spPr>
          <a:xfrm>
            <a:off x="2347687" y="2850195"/>
            <a:ext cx="387276" cy="38727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601458" y="4769766"/>
            <a:ext cx="103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4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Twisted O-Ring Installation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960"/>
          <a:stretch/>
        </p:blipFill>
        <p:spPr>
          <a:xfrm>
            <a:off x="838198" y="1809771"/>
            <a:ext cx="4065161" cy="34766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8198" y="5405479"/>
            <a:ext cx="4065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completing the installation make sure that the O-Ring is between the Module and the metal frame.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88320" y="2241864"/>
            <a:ext cx="675599" cy="67559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1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88</Words>
  <Application>Microsoft Office PowerPoint</Application>
  <PresentationFormat>Widescreen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O-Ring Damper Installation</vt:lpstr>
      <vt:lpstr>Twisted O-Ring Installation</vt:lpstr>
      <vt:lpstr>Twisted O-Ring Installation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18Ga O-Ring Procedure</dc:title>
  <dc:creator>Sikora, Michael</dc:creator>
  <cp:lastModifiedBy>Bean, Rose</cp:lastModifiedBy>
  <cp:revision>27</cp:revision>
  <dcterms:created xsi:type="dcterms:W3CDTF">2017-03-20T13:37:49Z</dcterms:created>
  <dcterms:modified xsi:type="dcterms:W3CDTF">2017-06-21T17:29:41Z</dcterms:modified>
</cp:coreProperties>
</file>